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8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71" r:id="rId16"/>
    <p:sldId id="257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E2A30C"/>
    <a:srgbClr val="DDDDDD"/>
    <a:srgbClr val="E9A22E"/>
    <a:srgbClr val="E2DDD8"/>
    <a:srgbClr val="32312D"/>
    <a:srgbClr val="343235"/>
    <a:srgbClr val="32332F"/>
    <a:srgbClr val="313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6A408-7E12-45F3-A341-835DCB46F27C}" v="14" dt="2024-10-11T16:18:10.471"/>
    <p1510:client id="{7A6FE8E2-D4CE-4CC2-930A-C15422B4864B}" v="57" dt="2024-10-11T15:03:48.767"/>
    <p1510:client id="{B9D9D479-0472-4222-87D7-04D9C09FCBAE}" v="2479" dt="2024-10-11T16:58:34.932"/>
    <p1510:client id="{E2AEE295-21C3-4828-A4DE-499D454C66CB}" v="883" dt="2024-10-10T21:08:08.168"/>
    <p1510:client id="{F58001B3-8480-413A-88EE-512BCCB58B49}" v="3" dt="2024-10-11T15:35:36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Lima" userId="3e7dce55b7a9347c" providerId="Windows Live" clId="Web-{F58001B3-8480-413A-88EE-512BCCB58B49}"/>
    <pc:docChg chg="modSld modMainMaster">
      <pc:chgData name="Carlos Lima" userId="3e7dce55b7a9347c" providerId="Windows Live" clId="Web-{F58001B3-8480-413A-88EE-512BCCB58B49}" dt="2024-10-11T15:35:36.157" v="2"/>
      <pc:docMkLst>
        <pc:docMk/>
      </pc:docMkLst>
      <pc:sldChg chg="addSp modSp">
        <pc:chgData name="Carlos Lima" userId="3e7dce55b7a9347c" providerId="Windows Live" clId="Web-{F58001B3-8480-413A-88EE-512BCCB58B49}" dt="2024-10-11T15:35:25.110" v="1"/>
        <pc:sldMkLst>
          <pc:docMk/>
          <pc:sldMk cId="2210866551" sldId="256"/>
        </pc:sldMkLst>
        <pc:spChg chg="add mod">
          <ac:chgData name="Carlos Lima" userId="3e7dce55b7a9347c" providerId="Windows Live" clId="Web-{F58001B3-8480-413A-88EE-512BCCB58B49}" dt="2024-10-11T15:35:25.110" v="1"/>
          <ac:spMkLst>
            <pc:docMk/>
            <pc:sldMk cId="2210866551" sldId="256"/>
            <ac:spMk id="2" creationId="{B23EF1B8-2EA2-4E0C-8EB8-0DC7E42EC7C7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3668859763" sldId="257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3668859763" sldId="257"/>
            <ac:spMk id="2" creationId="{8F69D585-566A-9B78-C78D-B7B958472649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4175345075" sldId="258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4175345075" sldId="258"/>
            <ac:spMk id="6" creationId="{B6B7E760-C758-9341-B6AC-27B9B2005211}"/>
          </ac:spMkLst>
        </pc:spChg>
        <pc:spChg chg="mod">
          <ac:chgData name="Carlos Lima" userId="3e7dce55b7a9347c" providerId="Windows Live" clId="Web-{F58001B3-8480-413A-88EE-512BCCB58B49}" dt="2024-10-11T15:31:36.171" v="0" actId="14100"/>
          <ac:spMkLst>
            <pc:docMk/>
            <pc:sldMk cId="4175345075" sldId="258"/>
            <ac:spMk id="16" creationId="{2A9FDE8A-6CF6-508E-E5C6-A757A9D2822D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3435292109" sldId="259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3435292109" sldId="259"/>
            <ac:spMk id="3" creationId="{2F3D90F1-1180-B99E-268C-755399939525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2583801309" sldId="260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2583801309" sldId="260"/>
            <ac:spMk id="4" creationId="{93048504-5889-CB88-7A2F-FBF5B43B5725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1306687976" sldId="261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1306687976" sldId="261"/>
            <ac:spMk id="3" creationId="{8E2F436B-EBAF-7D67-3C40-01CB41ECF5D8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1678389537" sldId="262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1678389537" sldId="262"/>
            <ac:spMk id="2" creationId="{09B33E00-6343-79EF-6EA7-8C0507C431BB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2710546759" sldId="263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2710546759" sldId="263"/>
            <ac:spMk id="2" creationId="{05E6FE14-0305-BC93-E1AD-FCBDF9C35373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3565405371" sldId="264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3565405371" sldId="264"/>
            <ac:spMk id="2" creationId="{0469D3F7-F489-5D97-79AC-4D7D4C00BD7C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3609366203" sldId="265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3609366203" sldId="265"/>
            <ac:spMk id="4" creationId="{FEBE3C1E-2AA4-8DA3-1D94-1AF18826251C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401973706" sldId="266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401973706" sldId="266"/>
            <ac:spMk id="2" creationId="{9D408C41-F836-4B1E-307E-852F2B62B75A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3207972429" sldId="267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3207972429" sldId="267"/>
            <ac:spMk id="4" creationId="{49D19EB9-2D40-8E0F-C2A1-12C779A4A09E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2016748259" sldId="268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2016748259" sldId="268"/>
            <ac:spMk id="2" creationId="{55F9C930-318B-D2BE-833B-BBB50A54F85B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2784781090" sldId="269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2784781090" sldId="269"/>
            <ac:spMk id="2" creationId="{8BED85BB-86FF-3103-627A-95F6BD2EFEC3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296007473" sldId="270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296007473" sldId="270"/>
            <ac:spMk id="2" creationId="{2102F196-3611-D05D-5BB0-66573C9E1FD2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4272217542" sldId="271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4272217542" sldId="271"/>
            <ac:spMk id="3" creationId="{E401FEAA-E70A-A1F3-30FB-EE229753D5B2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1052924335" sldId="272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1052924335" sldId="272"/>
            <ac:spMk id="3" creationId="{99FA861B-BCA0-128E-9491-F0471294F169}"/>
          </ac:spMkLst>
        </pc:spChg>
      </pc:sldChg>
      <pc:sldChg chg="addSp modSp">
        <pc:chgData name="Carlos Lima" userId="3e7dce55b7a9347c" providerId="Windows Live" clId="Web-{F58001B3-8480-413A-88EE-512BCCB58B49}" dt="2024-10-11T15:35:36.157" v="2"/>
        <pc:sldMkLst>
          <pc:docMk/>
          <pc:sldMk cId="1513424866" sldId="273"/>
        </pc:sldMkLst>
        <pc:spChg chg="add mod">
          <ac:chgData name="Carlos Lima" userId="3e7dce55b7a9347c" providerId="Windows Live" clId="Web-{F58001B3-8480-413A-88EE-512BCCB58B49}" dt="2024-10-11T15:35:36.157" v="2"/>
          <ac:spMkLst>
            <pc:docMk/>
            <pc:sldMk cId="1513424866" sldId="273"/>
            <ac:spMk id="2" creationId="{71C18E79-4E74-986C-3AD2-A560935F8A7D}"/>
          </ac:spMkLst>
        </pc:spChg>
      </pc:sldChg>
      <pc:sldMasterChg chg="mod modSldLayout">
        <pc:chgData name="Carlos Lima" userId="3e7dce55b7a9347c" providerId="Windows Live" clId="Web-{F58001B3-8480-413A-88EE-512BCCB58B49}" dt="2024-10-11T15:35:36.157" v="2"/>
        <pc:sldMasterMkLst>
          <pc:docMk/>
          <pc:sldMasterMk cId="2675746937" sldId="2147483648"/>
        </pc:sldMasterMkLst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877683876" sldId="2147483649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314005268" sldId="2147483650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3781375764" sldId="2147483651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2124613824" sldId="2147483652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3694421058" sldId="2147483653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3108533492" sldId="2147483654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578281579" sldId="2147483655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2217836567" sldId="2147483656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2245566346" sldId="2147483657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746588027" sldId="2147483658"/>
          </pc:sldLayoutMkLst>
        </pc:sldLayoutChg>
        <pc:sldLayoutChg chg="mod">
          <pc:chgData name="Carlos Lima" userId="3e7dce55b7a9347c" providerId="Windows Live" clId="Web-{F58001B3-8480-413A-88EE-512BCCB58B49}" dt="2024-10-11T15:35:36.157" v="2"/>
          <pc:sldLayoutMkLst>
            <pc:docMk/>
            <pc:sldMasterMk cId="2675746937" sldId="2147483648"/>
            <pc:sldLayoutMk cId="1306397509" sldId="2147483659"/>
          </pc:sldLayoutMkLst>
        </pc:sldLayoutChg>
      </pc:sldMasterChg>
    </pc:docChg>
  </pc:docChgLst>
  <pc:docChgLst>
    <pc:chgData name="Usuário Convidado" providerId="Windows Live" clId="Web-{7A6FE8E2-D4CE-4CC2-930A-C15422B4864B}"/>
    <pc:docChg chg="modSld sldOrd">
      <pc:chgData name="Usuário Convidado" userId="" providerId="Windows Live" clId="Web-{7A6FE8E2-D4CE-4CC2-930A-C15422B4864B}" dt="2024-10-11T15:03:48.767" v="28"/>
      <pc:docMkLst>
        <pc:docMk/>
      </pc:docMkLst>
      <pc:sldChg chg="ord">
        <pc:chgData name="Usuário Convidado" userId="" providerId="Windows Live" clId="Web-{7A6FE8E2-D4CE-4CC2-930A-C15422B4864B}" dt="2024-10-11T15:03:48.767" v="28"/>
        <pc:sldMkLst>
          <pc:docMk/>
          <pc:sldMk cId="3668859763" sldId="257"/>
        </pc:sldMkLst>
      </pc:sldChg>
      <pc:sldChg chg="modSp">
        <pc:chgData name="Usuário Convidado" userId="" providerId="Windows Live" clId="Web-{7A6FE8E2-D4CE-4CC2-930A-C15422B4864B}" dt="2024-10-11T14:59:11.662" v="27" actId="20577"/>
        <pc:sldMkLst>
          <pc:docMk/>
          <pc:sldMk cId="2583801309" sldId="260"/>
        </pc:sldMkLst>
        <pc:spChg chg="mod">
          <ac:chgData name="Usuário Convidado" userId="" providerId="Windows Live" clId="Web-{7A6FE8E2-D4CE-4CC2-930A-C15422B4864B}" dt="2024-10-11T14:59:11.662" v="27" actId="20577"/>
          <ac:spMkLst>
            <pc:docMk/>
            <pc:sldMk cId="2583801309" sldId="260"/>
            <ac:spMk id="18" creationId="{B905874B-E8FC-67F0-A851-874EBC285A9B}"/>
          </ac:spMkLst>
        </pc:spChg>
      </pc:sldChg>
      <pc:sldChg chg="ord">
        <pc:chgData name="Usuário Convidado" userId="" providerId="Windows Live" clId="Web-{7A6FE8E2-D4CE-4CC2-930A-C15422B4864B}" dt="2024-10-11T14:57:09.454" v="0"/>
        <pc:sldMkLst>
          <pc:docMk/>
          <pc:sldMk cId="2016748259" sldId="268"/>
        </pc:sldMkLst>
      </pc:sldChg>
    </pc:docChg>
  </pc:docChgLst>
  <pc:docChgLst>
    <pc:chgData name="Vanderson AS" userId="affba44afb8c4858" providerId="Windows Live" clId="Web-{E2AEE295-21C3-4828-A4DE-499D454C66CB}"/>
    <pc:docChg chg="addSld modSld sldOrd">
      <pc:chgData name="Vanderson AS" userId="affba44afb8c4858" providerId="Windows Live" clId="Web-{E2AEE295-21C3-4828-A4DE-499D454C66CB}" dt="2024-10-10T21:08:08.168" v="678" actId="1076"/>
      <pc:docMkLst>
        <pc:docMk/>
      </pc:docMkLst>
      <pc:sldChg chg="addSp delSp modSp mod setBg">
        <pc:chgData name="Vanderson AS" userId="affba44afb8c4858" providerId="Windows Live" clId="Web-{E2AEE295-21C3-4828-A4DE-499D454C66CB}" dt="2024-10-10T20:17:53.591" v="199" actId="1076"/>
        <pc:sldMkLst>
          <pc:docMk/>
          <pc:sldMk cId="2210866551" sldId="256"/>
        </pc:sldMkLst>
        <pc:spChg chg="del">
          <ac:chgData name="Vanderson AS" userId="affba44afb8c4858" providerId="Windows Live" clId="Web-{E2AEE295-21C3-4828-A4DE-499D454C66CB}" dt="2024-10-10T19:47:25.189" v="0"/>
          <ac:spMkLst>
            <pc:docMk/>
            <pc:sldMk cId="2210866551" sldId="256"/>
            <ac:spMk id="2" creationId="{00000000-0000-0000-0000-000000000000}"/>
          </ac:spMkLst>
        </pc:spChg>
        <pc:spChg chg="add del mod">
          <ac:chgData name="Vanderson AS" userId="affba44afb8c4858" providerId="Windows Live" clId="Web-{E2AEE295-21C3-4828-A4DE-499D454C66CB}" dt="2024-10-10T20:04:06.672" v="96"/>
          <ac:spMkLst>
            <pc:docMk/>
            <pc:sldMk cId="2210866551" sldId="256"/>
            <ac:spMk id="5" creationId="{DBE74818-8449-2BC7-E329-27B10A60977A}"/>
          </ac:spMkLst>
        </pc:spChg>
        <pc:spChg chg="add del mod">
          <ac:chgData name="Vanderson AS" userId="affba44afb8c4858" providerId="Windows Live" clId="Web-{E2AEE295-21C3-4828-A4DE-499D454C66CB}" dt="2024-10-10T20:01:18.576" v="74"/>
          <ac:spMkLst>
            <pc:docMk/>
            <pc:sldMk cId="2210866551" sldId="256"/>
            <ac:spMk id="7" creationId="{B31B7F60-8007-6A29-42C1-30FB58E7D3F1}"/>
          </ac:spMkLst>
        </pc:spChg>
        <pc:spChg chg="add del mod">
          <ac:chgData name="Vanderson AS" userId="affba44afb8c4858" providerId="Windows Live" clId="Web-{E2AEE295-21C3-4828-A4DE-499D454C66CB}" dt="2024-10-10T20:13:16.649" v="150"/>
          <ac:spMkLst>
            <pc:docMk/>
            <pc:sldMk cId="2210866551" sldId="256"/>
            <ac:spMk id="9" creationId="{10C521DC-4A17-471A-5F64-B5BAD47420C4}"/>
          </ac:spMkLst>
        </pc:spChg>
        <pc:spChg chg="add del mod">
          <ac:chgData name="Vanderson AS" userId="affba44afb8c4858" providerId="Windows Live" clId="Web-{E2AEE295-21C3-4828-A4DE-499D454C66CB}" dt="2024-10-10T20:13:28.181" v="153"/>
          <ac:spMkLst>
            <pc:docMk/>
            <pc:sldMk cId="2210866551" sldId="256"/>
            <ac:spMk id="11" creationId="{B31B7F60-8007-6A29-42C1-30FB58E7D3F1}"/>
          </ac:spMkLst>
        </pc:spChg>
        <pc:spChg chg="add mod">
          <ac:chgData name="Vanderson AS" userId="affba44afb8c4858" providerId="Windows Live" clId="Web-{E2AEE295-21C3-4828-A4DE-499D454C66CB}" dt="2024-10-10T20:17:53.575" v="198" actId="1076"/>
          <ac:spMkLst>
            <pc:docMk/>
            <pc:sldMk cId="2210866551" sldId="256"/>
            <ac:spMk id="12" creationId="{DBE74818-8449-2BC7-E329-27B10A60977A}"/>
          </ac:spMkLst>
        </pc:spChg>
        <pc:spChg chg="add del mod">
          <ac:chgData name="Vanderson AS" userId="affba44afb8c4858" providerId="Windows Live" clId="Web-{E2AEE295-21C3-4828-A4DE-499D454C66CB}" dt="2024-10-10T20:13:14.743" v="149"/>
          <ac:spMkLst>
            <pc:docMk/>
            <pc:sldMk cId="2210866551" sldId="256"/>
            <ac:spMk id="14" creationId="{6CFB42D6-55B4-484F-0960-121D62EEFC4A}"/>
          </ac:spMkLst>
        </pc:spChg>
        <pc:spChg chg="add mod">
          <ac:chgData name="Vanderson AS" userId="affba44afb8c4858" providerId="Windows Live" clId="Web-{E2AEE295-21C3-4828-A4DE-499D454C66CB}" dt="2024-10-10T20:17:53.575" v="196" actId="1076"/>
          <ac:spMkLst>
            <pc:docMk/>
            <pc:sldMk cId="2210866551" sldId="256"/>
            <ac:spMk id="15" creationId="{6CFB42D6-55B4-484F-0960-121D62EEFC4A}"/>
          </ac:spMkLst>
        </pc:spChg>
        <pc:spChg chg="add mod">
          <ac:chgData name="Vanderson AS" userId="affba44afb8c4858" providerId="Windows Live" clId="Web-{E2AEE295-21C3-4828-A4DE-499D454C66CB}" dt="2024-10-10T20:17:53.575" v="197" actId="1076"/>
          <ac:spMkLst>
            <pc:docMk/>
            <pc:sldMk cId="2210866551" sldId="256"/>
            <ac:spMk id="16" creationId="{B31B7F60-8007-6A29-42C1-30FB58E7D3F1}"/>
          </ac:spMkLst>
        </pc:spChg>
        <pc:picChg chg="add del mod">
          <ac:chgData name="Vanderson AS" userId="affba44afb8c4858" providerId="Windows Live" clId="Web-{E2AEE295-21C3-4828-A4DE-499D454C66CB}" dt="2024-10-10T19:58:02.558" v="53"/>
          <ac:picMkLst>
            <pc:docMk/>
            <pc:sldMk cId="2210866551" sldId="256"/>
            <ac:picMk id="4" creationId="{A90498CD-697E-9D5C-418B-94084819B357}"/>
          </ac:picMkLst>
        </pc:picChg>
        <pc:picChg chg="add mod modCrop">
          <ac:chgData name="Vanderson AS" userId="affba44afb8c4858" providerId="Windows Live" clId="Web-{E2AEE295-21C3-4828-A4DE-499D454C66CB}" dt="2024-10-10T19:55:56.931" v="37"/>
          <ac:picMkLst>
            <pc:docMk/>
            <pc:sldMk cId="2210866551" sldId="256"/>
            <ac:picMk id="6" creationId="{808038A6-DECF-4859-9A53-4BA943C6A5A0}"/>
          </ac:picMkLst>
        </pc:picChg>
        <pc:picChg chg="add del mod">
          <ac:chgData name="Vanderson AS" userId="affba44afb8c4858" providerId="Windows Live" clId="Web-{E2AEE295-21C3-4828-A4DE-499D454C66CB}" dt="2024-10-10T20:16:42.543" v="186"/>
          <ac:picMkLst>
            <pc:docMk/>
            <pc:sldMk cId="2210866551" sldId="256"/>
            <ac:picMk id="8" creationId="{ABCBB9BD-C604-4826-3E64-F8238ACEE777}"/>
          </ac:picMkLst>
        </pc:picChg>
        <pc:picChg chg="add del mod">
          <ac:chgData name="Vanderson AS" userId="affba44afb8c4858" providerId="Windows Live" clId="Web-{E2AEE295-21C3-4828-A4DE-499D454C66CB}" dt="2024-10-10T20:16:38.762" v="185"/>
          <ac:picMkLst>
            <pc:docMk/>
            <pc:sldMk cId="2210866551" sldId="256"/>
            <ac:picMk id="10" creationId="{5E526FF9-CFAD-E4F5-6664-A750F8FEE5C8}"/>
          </ac:picMkLst>
        </pc:picChg>
        <pc:picChg chg="add mod modCrop">
          <ac:chgData name="Vanderson AS" userId="affba44afb8c4858" providerId="Windows Live" clId="Web-{E2AEE295-21C3-4828-A4DE-499D454C66CB}" dt="2024-10-10T20:17:53.591" v="199" actId="1076"/>
          <ac:picMkLst>
            <pc:docMk/>
            <pc:sldMk cId="2210866551" sldId="256"/>
            <ac:picMk id="13" creationId="{0B3C40CA-B6A0-6D12-C027-F72211AE45C5}"/>
          </ac:picMkLst>
        </pc:picChg>
      </pc:sldChg>
      <pc:sldChg chg="addSp delSp modSp new mod ord setBg">
        <pc:chgData name="Vanderson AS" userId="affba44afb8c4858" providerId="Windows Live" clId="Web-{E2AEE295-21C3-4828-A4DE-499D454C66CB}" dt="2024-10-10T21:00:49.692" v="554"/>
        <pc:sldMkLst>
          <pc:docMk/>
          <pc:sldMk cId="3668859763" sldId="257"/>
        </pc:sldMkLst>
        <pc:spChg chg="del">
          <ac:chgData name="Vanderson AS" userId="affba44afb8c4858" providerId="Windows Live" clId="Web-{E2AEE295-21C3-4828-A4DE-499D454C66CB}" dt="2024-10-10T20:18:05.810" v="202"/>
          <ac:spMkLst>
            <pc:docMk/>
            <pc:sldMk cId="3668859763" sldId="257"/>
            <ac:spMk id="2" creationId="{E23B66E6-E373-E4A6-BAE3-19553250DC42}"/>
          </ac:spMkLst>
        </pc:spChg>
        <pc:spChg chg="del">
          <ac:chgData name="Vanderson AS" userId="affba44afb8c4858" providerId="Windows Live" clId="Web-{E2AEE295-21C3-4828-A4DE-499D454C66CB}" dt="2024-10-10T20:18:04.091" v="201"/>
          <ac:spMkLst>
            <pc:docMk/>
            <pc:sldMk cId="3668859763" sldId="257"/>
            <ac:spMk id="3" creationId="{FCEDD28E-3833-0821-00B5-02779857B47C}"/>
          </ac:spMkLst>
        </pc:spChg>
        <pc:spChg chg="add mod">
          <ac:chgData name="Vanderson AS" userId="affba44afb8c4858" providerId="Windows Live" clId="Web-{E2AEE295-21C3-4828-A4DE-499D454C66CB}" dt="2024-10-10T20:44:19.631" v="379" actId="20577"/>
          <ac:spMkLst>
            <pc:docMk/>
            <pc:sldMk cId="3668859763" sldId="257"/>
            <ac:spMk id="12" creationId="{ECCD6301-A001-94ED-0F14-710A6E04CB56}"/>
          </ac:spMkLst>
        </pc:spChg>
        <pc:spChg chg="add mod ord">
          <ac:chgData name="Vanderson AS" userId="affba44afb8c4858" providerId="Windows Live" clId="Web-{E2AEE295-21C3-4828-A4DE-499D454C66CB}" dt="2024-10-10T20:42:33.395" v="362" actId="14100"/>
          <ac:spMkLst>
            <pc:docMk/>
            <pc:sldMk cId="3668859763" sldId="257"/>
            <ac:spMk id="13" creationId="{6AD9F2A3-288C-208C-14FE-DAC8CB5E1160}"/>
          </ac:spMkLst>
        </pc:spChg>
        <pc:spChg chg="add del mod ord">
          <ac:chgData name="Vanderson AS" userId="affba44afb8c4858" providerId="Windows Live" clId="Web-{E2AEE295-21C3-4828-A4DE-499D454C66CB}" dt="2024-10-10T20:46:52.758" v="391"/>
          <ac:spMkLst>
            <pc:docMk/>
            <pc:sldMk cId="3668859763" sldId="257"/>
            <ac:spMk id="14" creationId="{6B667C2D-5B45-8789-4EDA-DC24B217712D}"/>
          </ac:spMkLst>
        </pc:spChg>
        <pc:spChg chg="add mod">
          <ac:chgData name="Vanderson AS" userId="affba44afb8c4858" providerId="Windows Live" clId="Web-{E2AEE295-21C3-4828-A4DE-499D454C66CB}" dt="2024-10-10T20:54:00.420" v="475" actId="1076"/>
          <ac:spMkLst>
            <pc:docMk/>
            <pc:sldMk cId="3668859763" sldId="257"/>
            <ac:spMk id="15" creationId="{1ACC70D3-70BB-F72B-89AE-44CACCACE936}"/>
          </ac:spMkLst>
        </pc:spChg>
        <pc:spChg chg="add mod">
          <ac:chgData name="Vanderson AS" userId="affba44afb8c4858" providerId="Windows Live" clId="Web-{E2AEE295-21C3-4828-A4DE-499D454C66CB}" dt="2024-10-10T20:54:00.420" v="476" actId="1076"/>
          <ac:spMkLst>
            <pc:docMk/>
            <pc:sldMk cId="3668859763" sldId="257"/>
            <ac:spMk id="18" creationId="{B905874B-E8FC-67F0-A851-874EBC285A9B}"/>
          </ac:spMkLst>
        </pc:spChg>
        <pc:spChg chg="add mod">
          <ac:chgData name="Vanderson AS" userId="affba44afb8c4858" providerId="Windows Live" clId="Web-{E2AEE295-21C3-4828-A4DE-499D454C66CB}" dt="2024-10-10T20:56:13.626" v="485"/>
          <ac:spMkLst>
            <pc:docMk/>
            <pc:sldMk cId="3668859763" sldId="257"/>
            <ac:spMk id="20" creationId="{D71ED3C8-A83E-D132-2FAA-4D1F78CEAB22}"/>
          </ac:spMkLst>
        </pc:spChg>
        <pc:spChg chg="add mod">
          <ac:chgData name="Vanderson AS" userId="affba44afb8c4858" providerId="Windows Live" clId="Web-{E2AEE295-21C3-4828-A4DE-499D454C66CB}" dt="2024-10-10T20:57:57.924" v="519" actId="1076"/>
          <ac:spMkLst>
            <pc:docMk/>
            <pc:sldMk cId="3668859763" sldId="257"/>
            <ac:spMk id="21" creationId="{AA1DE43E-F742-D784-8C16-29F5829EE482}"/>
          </ac:spMkLst>
        </pc:spChg>
        <pc:spChg chg="add mod">
          <ac:chgData name="Vanderson AS" userId="affba44afb8c4858" providerId="Windows Live" clId="Web-{E2AEE295-21C3-4828-A4DE-499D454C66CB}" dt="2024-10-10T20:58:12.221" v="525" actId="14100"/>
          <ac:spMkLst>
            <pc:docMk/>
            <pc:sldMk cId="3668859763" sldId="257"/>
            <ac:spMk id="22" creationId="{97537EDA-FB22-A4EB-06F6-A0BADDC1C7E2}"/>
          </ac:spMkLst>
        </pc:spChg>
        <pc:spChg chg="add mod">
          <ac:chgData name="Vanderson AS" userId="affba44afb8c4858" providerId="Windows Live" clId="Web-{E2AEE295-21C3-4828-A4DE-499D454C66CB}" dt="2024-10-10T20:58:27.862" v="536" actId="20577"/>
          <ac:spMkLst>
            <pc:docMk/>
            <pc:sldMk cId="3668859763" sldId="257"/>
            <ac:spMk id="23" creationId="{1CE43C74-98E8-6040-4EF6-448952AF3BBF}"/>
          </ac:spMkLst>
        </pc:spChg>
        <pc:spChg chg="add mod">
          <ac:chgData name="Vanderson AS" userId="affba44afb8c4858" providerId="Windows Live" clId="Web-{E2AEE295-21C3-4828-A4DE-499D454C66CB}" dt="2024-10-10T20:58:42.175" v="544" actId="1076"/>
          <ac:spMkLst>
            <pc:docMk/>
            <pc:sldMk cId="3668859763" sldId="257"/>
            <ac:spMk id="24" creationId="{86C0AB9B-3133-41AB-448A-23F7B49D391F}"/>
          </ac:spMkLst>
        </pc:spChg>
        <pc:spChg chg="add mod">
          <ac:chgData name="Vanderson AS" userId="affba44afb8c4858" providerId="Windows Live" clId="Web-{E2AEE295-21C3-4828-A4DE-499D454C66CB}" dt="2024-10-10T20:59:02.894" v="552" actId="14100"/>
          <ac:spMkLst>
            <pc:docMk/>
            <pc:sldMk cId="3668859763" sldId="257"/>
            <ac:spMk id="25" creationId="{24203F63-0DEF-8780-0EB1-65CB20A47FD6}"/>
          </ac:spMkLst>
        </pc:spChg>
        <pc:picChg chg="add del mod">
          <ac:chgData name="Vanderson AS" userId="affba44afb8c4858" providerId="Windows Live" clId="Web-{E2AEE295-21C3-4828-A4DE-499D454C66CB}" dt="2024-10-10T20:56:24.313" v="487"/>
          <ac:picMkLst>
            <pc:docMk/>
            <pc:sldMk cId="3668859763" sldId="257"/>
            <ac:picMk id="4" creationId="{468DE374-AA59-1D35-8803-9BCC13416638}"/>
          </ac:picMkLst>
        </pc:picChg>
        <pc:picChg chg="add del mod">
          <ac:chgData name="Vanderson AS" userId="affba44afb8c4858" providerId="Windows Live" clId="Web-{E2AEE295-21C3-4828-A4DE-499D454C66CB}" dt="2024-10-10T20:23:46.456" v="221"/>
          <ac:picMkLst>
            <pc:docMk/>
            <pc:sldMk cId="3668859763" sldId="257"/>
            <ac:picMk id="5" creationId="{7D140409-6ED1-5321-8150-0C86322C39EE}"/>
          </ac:picMkLst>
        </pc:picChg>
        <pc:picChg chg="add mod">
          <ac:chgData name="Vanderson AS" userId="affba44afb8c4858" providerId="Windows Live" clId="Web-{E2AEE295-21C3-4828-A4DE-499D454C66CB}" dt="2024-10-10T20:57:29.564" v="509" actId="1076"/>
          <ac:picMkLst>
            <pc:docMk/>
            <pc:sldMk cId="3668859763" sldId="257"/>
            <ac:picMk id="6" creationId="{5CFC5D3D-54E1-C594-C2B3-6AF2D9037A64}"/>
          </ac:picMkLst>
        </pc:picChg>
        <pc:picChg chg="add mod">
          <ac:chgData name="Vanderson AS" userId="affba44afb8c4858" providerId="Windows Live" clId="Web-{E2AEE295-21C3-4828-A4DE-499D454C66CB}" dt="2024-10-10T20:56:53.782" v="499" actId="1076"/>
          <ac:picMkLst>
            <pc:docMk/>
            <pc:sldMk cId="3668859763" sldId="257"/>
            <ac:picMk id="7" creationId="{9840A359-96DF-4128-04EC-A36E35558E45}"/>
          </ac:picMkLst>
        </pc:picChg>
        <pc:picChg chg="add mod">
          <ac:chgData name="Vanderson AS" userId="affba44afb8c4858" providerId="Windows Live" clId="Web-{E2AEE295-21C3-4828-A4DE-499D454C66CB}" dt="2024-10-10T20:56:51.861" v="498" actId="1076"/>
          <ac:picMkLst>
            <pc:docMk/>
            <pc:sldMk cId="3668859763" sldId="257"/>
            <ac:picMk id="8" creationId="{22FC578B-612E-3286-5565-5609297C0686}"/>
          </ac:picMkLst>
        </pc:picChg>
        <pc:picChg chg="add mod">
          <ac:chgData name="Vanderson AS" userId="affba44afb8c4858" providerId="Windows Live" clId="Web-{E2AEE295-21C3-4828-A4DE-499D454C66CB}" dt="2024-10-10T20:54:03.108" v="477" actId="1076"/>
          <ac:picMkLst>
            <pc:docMk/>
            <pc:sldMk cId="3668859763" sldId="257"/>
            <ac:picMk id="9" creationId="{341C2F31-61E5-B486-BABC-8E8D9C748C81}"/>
          </ac:picMkLst>
        </pc:picChg>
        <pc:picChg chg="add mod">
          <ac:chgData name="Vanderson AS" userId="affba44afb8c4858" providerId="Windows Live" clId="Web-{E2AEE295-21C3-4828-A4DE-499D454C66CB}" dt="2024-10-10T20:57:27.330" v="508" actId="1076"/>
          <ac:picMkLst>
            <pc:docMk/>
            <pc:sldMk cId="3668859763" sldId="257"/>
            <ac:picMk id="10" creationId="{8AA1652A-4D82-4BDB-C14B-FC5CBF889182}"/>
          </ac:picMkLst>
        </pc:picChg>
        <pc:picChg chg="add mod">
          <ac:chgData name="Vanderson AS" userId="affba44afb8c4858" providerId="Windows Live" clId="Web-{E2AEE295-21C3-4828-A4DE-499D454C66CB}" dt="2024-10-10T20:57:25.283" v="507" actId="1076"/>
          <ac:picMkLst>
            <pc:docMk/>
            <pc:sldMk cId="3668859763" sldId="257"/>
            <ac:picMk id="11" creationId="{2E2A080B-6068-7CC6-345A-8BF7C852D02C}"/>
          </ac:picMkLst>
        </pc:picChg>
        <pc:picChg chg="add del mod">
          <ac:chgData name="Vanderson AS" userId="affba44afb8c4858" providerId="Windows Live" clId="Web-{E2AEE295-21C3-4828-A4DE-499D454C66CB}" dt="2024-10-10T20:49:26.494" v="423"/>
          <ac:picMkLst>
            <pc:docMk/>
            <pc:sldMk cId="3668859763" sldId="257"/>
            <ac:picMk id="16" creationId="{28412DCF-4937-5D21-655D-1E2BF88E5BA7}"/>
          </ac:picMkLst>
        </pc:picChg>
        <pc:picChg chg="add del mod">
          <ac:chgData name="Vanderson AS" userId="affba44afb8c4858" providerId="Windows Live" clId="Web-{E2AEE295-21C3-4828-A4DE-499D454C66CB}" dt="2024-10-10T20:49:31.276" v="425"/>
          <ac:picMkLst>
            <pc:docMk/>
            <pc:sldMk cId="3668859763" sldId="257"/>
            <ac:picMk id="17" creationId="{8DBBF5D4-31A6-AA66-590C-DED0550AC2F1}"/>
          </ac:picMkLst>
        </pc:picChg>
        <pc:cxnChg chg="add del mod">
          <ac:chgData name="Vanderson AS" userId="affba44afb8c4858" providerId="Windows Live" clId="Web-{E2AEE295-21C3-4828-A4DE-499D454C66CB}" dt="2024-10-10T20:55:07.421" v="479"/>
          <ac:cxnSpMkLst>
            <pc:docMk/>
            <pc:sldMk cId="3668859763" sldId="257"/>
            <ac:cxnSpMk id="19" creationId="{25C059CD-89DC-338B-FCA9-CDCAD3692017}"/>
          </ac:cxnSpMkLst>
        </pc:cxnChg>
      </pc:sldChg>
      <pc:sldChg chg="addSp delSp modSp add mod replId setBg">
        <pc:chgData name="Vanderson AS" userId="affba44afb8c4858" providerId="Windows Live" clId="Web-{E2AEE295-21C3-4828-A4DE-499D454C66CB}" dt="2024-10-10T21:08:08.168" v="678" actId="1076"/>
        <pc:sldMkLst>
          <pc:docMk/>
          <pc:sldMk cId="4175345075" sldId="258"/>
        </pc:sldMkLst>
        <pc:spChg chg="add mod">
          <ac:chgData name="Vanderson AS" userId="affba44afb8c4858" providerId="Windows Live" clId="Web-{E2AEE295-21C3-4828-A4DE-499D454C66CB}" dt="2024-10-10T21:08:08.152" v="677" actId="1076"/>
          <ac:spMkLst>
            <pc:docMk/>
            <pc:sldMk cId="4175345075" sldId="258"/>
            <ac:spMk id="2" creationId="{6D8C23B8-D7C8-2370-1C16-6E4D672B1432}"/>
          </ac:spMkLst>
        </pc:spChg>
        <pc:spChg chg="add mod">
          <ac:chgData name="Vanderson AS" userId="affba44afb8c4858" providerId="Windows Live" clId="Web-{E2AEE295-21C3-4828-A4DE-499D454C66CB}" dt="2024-10-10T21:08:08.168" v="678" actId="1076"/>
          <ac:spMkLst>
            <pc:docMk/>
            <pc:sldMk cId="4175345075" sldId="258"/>
            <ac:spMk id="3" creationId="{2F4A853E-AAE1-0F2F-2377-EC2E3535DDF9}"/>
          </ac:spMkLst>
        </pc:spChg>
        <pc:spChg chg="add mod">
          <ac:chgData name="Vanderson AS" userId="affba44afb8c4858" providerId="Windows Live" clId="Web-{E2AEE295-21C3-4828-A4DE-499D454C66CB}" dt="2024-10-10T21:07:46.886" v="663" actId="1076"/>
          <ac:spMkLst>
            <pc:docMk/>
            <pc:sldMk cId="4175345075" sldId="258"/>
            <ac:spMk id="4" creationId="{6E800C32-4354-F7D4-B530-C7EC9817F3C4}"/>
          </ac:spMkLst>
        </pc:spChg>
        <pc:spChg chg="add mod">
          <ac:chgData name="Vanderson AS" userId="affba44afb8c4858" providerId="Windows Live" clId="Web-{E2AEE295-21C3-4828-A4DE-499D454C66CB}" dt="2024-10-10T21:07:46.917" v="668" actId="1076"/>
          <ac:spMkLst>
            <pc:docMk/>
            <pc:sldMk cId="4175345075" sldId="258"/>
            <ac:spMk id="5" creationId="{4ADF9569-6F3B-2716-671C-40A0BD545ECC}"/>
          </ac:spMkLst>
        </pc:spChg>
        <pc:spChg chg="mod">
          <ac:chgData name="Vanderson AS" userId="affba44afb8c4858" providerId="Windows Live" clId="Web-{E2AEE295-21C3-4828-A4DE-499D454C66CB}" dt="2024-10-10T21:01:39.755" v="563" actId="1076"/>
          <ac:spMkLst>
            <pc:docMk/>
            <pc:sldMk cId="4175345075" sldId="258"/>
            <ac:spMk id="12" creationId="{ECCD6301-A001-94ED-0F14-710A6E04CB56}"/>
          </ac:spMkLst>
        </pc:spChg>
        <pc:spChg chg="add mod">
          <ac:chgData name="Vanderson AS" userId="affba44afb8c4858" providerId="Windows Live" clId="Web-{E2AEE295-21C3-4828-A4DE-499D454C66CB}" dt="2024-10-10T21:07:57.996" v="673" actId="1076"/>
          <ac:spMkLst>
            <pc:docMk/>
            <pc:sldMk cId="4175345075" sldId="258"/>
            <ac:spMk id="14" creationId="{1AF9A3D3-A3C2-4A7C-0D1F-2B5697426280}"/>
          </ac:spMkLst>
        </pc:spChg>
        <pc:spChg chg="mod">
          <ac:chgData name="Vanderson AS" userId="affba44afb8c4858" providerId="Windows Live" clId="Web-{E2AEE295-21C3-4828-A4DE-499D454C66CB}" dt="2024-10-10T21:08:01.777" v="675" actId="1076"/>
          <ac:spMkLst>
            <pc:docMk/>
            <pc:sldMk cId="4175345075" sldId="258"/>
            <ac:spMk id="15" creationId="{1ACC70D3-70BB-F72B-89AE-44CACCACE936}"/>
          </ac:spMkLst>
        </pc:spChg>
        <pc:spChg chg="add mod">
          <ac:chgData name="Vanderson AS" userId="affba44afb8c4858" providerId="Windows Live" clId="Web-{E2AEE295-21C3-4828-A4DE-499D454C66CB}" dt="2024-10-10T21:07:57.996" v="674" actId="1076"/>
          <ac:spMkLst>
            <pc:docMk/>
            <pc:sldMk cId="4175345075" sldId="258"/>
            <ac:spMk id="16" creationId="{2A9FDE8A-6CF6-508E-E5C6-A757A9D2822D}"/>
          </ac:spMkLst>
        </pc:spChg>
        <pc:spChg chg="add mod">
          <ac:chgData name="Vanderson AS" userId="affba44afb8c4858" providerId="Windows Live" clId="Web-{E2AEE295-21C3-4828-A4DE-499D454C66CB}" dt="2024-10-10T21:07:55.074" v="671" actId="1076"/>
          <ac:spMkLst>
            <pc:docMk/>
            <pc:sldMk cId="4175345075" sldId="258"/>
            <ac:spMk id="17" creationId="{5D78DD8E-C367-5527-4C89-B253BFF52AD6}"/>
          </ac:spMkLst>
        </pc:spChg>
        <pc:spChg chg="mod">
          <ac:chgData name="Vanderson AS" userId="affba44afb8c4858" providerId="Windows Live" clId="Web-{E2AEE295-21C3-4828-A4DE-499D454C66CB}" dt="2024-10-10T21:08:01.777" v="676" actId="1076"/>
          <ac:spMkLst>
            <pc:docMk/>
            <pc:sldMk cId="4175345075" sldId="258"/>
            <ac:spMk id="18" creationId="{B905874B-E8FC-67F0-A851-874EBC285A9B}"/>
          </ac:spMkLst>
        </pc:spChg>
        <pc:spChg chg="add mod">
          <ac:chgData name="Vanderson AS" userId="affba44afb8c4858" providerId="Windows Live" clId="Web-{E2AEE295-21C3-4828-A4DE-499D454C66CB}" dt="2024-10-10T21:07:55.074" v="672" actId="1076"/>
          <ac:spMkLst>
            <pc:docMk/>
            <pc:sldMk cId="4175345075" sldId="258"/>
            <ac:spMk id="19" creationId="{A7DBEB58-2F72-4A28-43DC-D75F182063E5}"/>
          </ac:spMkLst>
        </pc:spChg>
        <pc:spChg chg="del mod">
          <ac:chgData name="Vanderson AS" userId="affba44afb8c4858" providerId="Windows Live" clId="Web-{E2AEE295-21C3-4828-A4DE-499D454C66CB}" dt="2024-10-10T21:05:58.572" v="619"/>
          <ac:spMkLst>
            <pc:docMk/>
            <pc:sldMk cId="4175345075" sldId="258"/>
            <ac:spMk id="20" creationId="{D71ED3C8-A83E-D132-2FAA-4D1F78CEAB22}"/>
          </ac:spMkLst>
        </pc:spChg>
        <pc:spChg chg="del">
          <ac:chgData name="Vanderson AS" userId="affba44afb8c4858" providerId="Windows Live" clId="Web-{E2AEE295-21C3-4828-A4DE-499D454C66CB}" dt="2024-10-10T21:04:18.742" v="600"/>
          <ac:spMkLst>
            <pc:docMk/>
            <pc:sldMk cId="4175345075" sldId="258"/>
            <ac:spMk id="21" creationId="{AA1DE43E-F742-D784-8C16-29F5829EE482}"/>
          </ac:spMkLst>
        </pc:spChg>
        <pc:spChg chg="del">
          <ac:chgData name="Vanderson AS" userId="affba44afb8c4858" providerId="Windows Live" clId="Web-{E2AEE295-21C3-4828-A4DE-499D454C66CB}" dt="2024-10-10T21:04:18.742" v="599"/>
          <ac:spMkLst>
            <pc:docMk/>
            <pc:sldMk cId="4175345075" sldId="258"/>
            <ac:spMk id="22" creationId="{97537EDA-FB22-A4EB-06F6-A0BADDC1C7E2}"/>
          </ac:spMkLst>
        </pc:spChg>
        <pc:spChg chg="del">
          <ac:chgData name="Vanderson AS" userId="affba44afb8c4858" providerId="Windows Live" clId="Web-{E2AEE295-21C3-4828-A4DE-499D454C66CB}" dt="2024-10-10T21:04:18.742" v="598"/>
          <ac:spMkLst>
            <pc:docMk/>
            <pc:sldMk cId="4175345075" sldId="258"/>
            <ac:spMk id="23" creationId="{1CE43C74-98E8-6040-4EF6-448952AF3BBF}"/>
          </ac:spMkLst>
        </pc:spChg>
        <pc:spChg chg="del">
          <ac:chgData name="Vanderson AS" userId="affba44afb8c4858" providerId="Windows Live" clId="Web-{E2AEE295-21C3-4828-A4DE-499D454C66CB}" dt="2024-10-10T21:04:18.742" v="597"/>
          <ac:spMkLst>
            <pc:docMk/>
            <pc:sldMk cId="4175345075" sldId="258"/>
            <ac:spMk id="24" creationId="{86C0AB9B-3133-41AB-448A-23F7B49D391F}"/>
          </ac:spMkLst>
        </pc:spChg>
        <pc:spChg chg="del">
          <ac:chgData name="Vanderson AS" userId="affba44afb8c4858" providerId="Windows Live" clId="Web-{E2AEE295-21C3-4828-A4DE-499D454C66CB}" dt="2024-10-10T21:04:18.742" v="596"/>
          <ac:spMkLst>
            <pc:docMk/>
            <pc:sldMk cId="4175345075" sldId="258"/>
            <ac:spMk id="25" creationId="{24203F63-0DEF-8780-0EB1-65CB20A47FD6}"/>
          </ac:spMkLst>
        </pc:spChg>
        <pc:picChg chg="del">
          <ac:chgData name="Vanderson AS" userId="affba44afb8c4858" providerId="Windows Live" clId="Web-{E2AEE295-21C3-4828-A4DE-499D454C66CB}" dt="2024-10-10T21:04:18.742" v="605"/>
          <ac:picMkLst>
            <pc:docMk/>
            <pc:sldMk cId="4175345075" sldId="258"/>
            <ac:picMk id="6" creationId="{5CFC5D3D-54E1-C594-C2B3-6AF2D9037A64}"/>
          </ac:picMkLst>
        </pc:picChg>
        <pc:picChg chg="del">
          <ac:chgData name="Vanderson AS" userId="affba44afb8c4858" providerId="Windows Live" clId="Web-{E2AEE295-21C3-4828-A4DE-499D454C66CB}" dt="2024-10-10T21:04:18.742" v="604"/>
          <ac:picMkLst>
            <pc:docMk/>
            <pc:sldMk cId="4175345075" sldId="258"/>
            <ac:picMk id="7" creationId="{9840A359-96DF-4128-04EC-A36E35558E45}"/>
          </ac:picMkLst>
        </pc:picChg>
        <pc:picChg chg="del">
          <ac:chgData name="Vanderson AS" userId="affba44afb8c4858" providerId="Windows Live" clId="Web-{E2AEE295-21C3-4828-A4DE-499D454C66CB}" dt="2024-10-10T21:04:18.742" v="603"/>
          <ac:picMkLst>
            <pc:docMk/>
            <pc:sldMk cId="4175345075" sldId="258"/>
            <ac:picMk id="8" creationId="{22FC578B-612E-3286-5565-5609297C0686}"/>
          </ac:picMkLst>
        </pc:picChg>
        <pc:picChg chg="del">
          <ac:chgData name="Vanderson AS" userId="affba44afb8c4858" providerId="Windows Live" clId="Web-{E2AEE295-21C3-4828-A4DE-499D454C66CB}" dt="2024-10-10T21:04:14.070" v="595"/>
          <ac:picMkLst>
            <pc:docMk/>
            <pc:sldMk cId="4175345075" sldId="258"/>
            <ac:picMk id="9" creationId="{341C2F31-61E5-B486-BABC-8E8D9C748C81}"/>
          </ac:picMkLst>
        </pc:picChg>
        <pc:picChg chg="del">
          <ac:chgData name="Vanderson AS" userId="affba44afb8c4858" providerId="Windows Live" clId="Web-{E2AEE295-21C3-4828-A4DE-499D454C66CB}" dt="2024-10-10T21:04:18.742" v="602"/>
          <ac:picMkLst>
            <pc:docMk/>
            <pc:sldMk cId="4175345075" sldId="258"/>
            <ac:picMk id="10" creationId="{8AA1652A-4D82-4BDB-C14B-FC5CBF889182}"/>
          </ac:picMkLst>
        </pc:picChg>
        <pc:picChg chg="del">
          <ac:chgData name="Vanderson AS" userId="affba44afb8c4858" providerId="Windows Live" clId="Web-{E2AEE295-21C3-4828-A4DE-499D454C66CB}" dt="2024-10-10T21:04:18.742" v="601"/>
          <ac:picMkLst>
            <pc:docMk/>
            <pc:sldMk cId="4175345075" sldId="258"/>
            <ac:picMk id="11" creationId="{2E2A080B-6068-7CC6-345A-8BF7C852D02C}"/>
          </ac:picMkLst>
        </pc:picChg>
      </pc:sldChg>
    </pc:docChg>
  </pc:docChgLst>
  <pc:docChgLst>
    <pc:chgData clId="Web-{E2AEE295-21C3-4828-A4DE-499D454C66CB}"/>
    <pc:docChg chg="modSld">
      <pc:chgData name="" userId="" providerId="" clId="Web-{E2AEE295-21C3-4828-A4DE-499D454C66CB}" dt="2024-10-10T19:47:22.517" v="0"/>
      <pc:docMkLst>
        <pc:docMk/>
      </pc:docMkLst>
      <pc:sldChg chg="delSp">
        <pc:chgData name="" userId="" providerId="" clId="Web-{E2AEE295-21C3-4828-A4DE-499D454C66CB}" dt="2024-10-10T19:47:22.517" v="0"/>
        <pc:sldMkLst>
          <pc:docMk/>
          <pc:sldMk cId="2210866551" sldId="256"/>
        </pc:sldMkLst>
        <pc:spChg chg="del">
          <ac:chgData name="" userId="" providerId="" clId="Web-{E2AEE295-21C3-4828-A4DE-499D454C66CB}" dt="2024-10-10T19:47:22.517" v="0"/>
          <ac:spMkLst>
            <pc:docMk/>
            <pc:sldMk cId="2210866551" sldId="256"/>
            <ac:spMk id="3" creationId="{00000000-0000-0000-0000-000000000000}"/>
          </ac:spMkLst>
        </pc:spChg>
      </pc:sldChg>
    </pc:docChg>
  </pc:docChgLst>
  <pc:docChgLst>
    <pc:chgData name="Jhon Goncalves" userId="6c705a9ee4d4d7f4" providerId="Windows Live" clId="Web-{47F6A408-7E12-45F3-A341-835DCB46F27C}"/>
    <pc:docChg chg="modSld">
      <pc:chgData name="Jhon Goncalves" userId="6c705a9ee4d4d7f4" providerId="Windows Live" clId="Web-{47F6A408-7E12-45F3-A341-835DCB46F27C}" dt="2024-10-11T16:18:08.127" v="5" actId="20577"/>
      <pc:docMkLst>
        <pc:docMk/>
      </pc:docMkLst>
      <pc:sldChg chg="modSp">
        <pc:chgData name="Jhon Goncalves" userId="6c705a9ee4d4d7f4" providerId="Windows Live" clId="Web-{47F6A408-7E12-45F3-A341-835DCB46F27C}" dt="2024-10-11T16:18:08.127" v="5" actId="20577"/>
        <pc:sldMkLst>
          <pc:docMk/>
          <pc:sldMk cId="2016748259" sldId="268"/>
        </pc:sldMkLst>
        <pc:spChg chg="mod">
          <ac:chgData name="Jhon Goncalves" userId="6c705a9ee4d4d7f4" providerId="Windows Live" clId="Web-{47F6A408-7E12-45F3-A341-835DCB46F27C}" dt="2024-10-11T16:18:08.127" v="5" actId="20577"/>
          <ac:spMkLst>
            <pc:docMk/>
            <pc:sldMk cId="2016748259" sldId="268"/>
            <ac:spMk id="19" creationId="{BD43909D-08C0-D56C-0BE4-3D7782117B48}"/>
          </ac:spMkLst>
        </pc:spChg>
      </pc:sldChg>
    </pc:docChg>
  </pc:docChgLst>
  <pc:docChgLst>
    <pc:chgData name="Vanderson AS" userId="affba44afb8c4858" providerId="Windows Live" clId="Web-{B9D9D479-0472-4222-87D7-04D9C09FCBAE}"/>
    <pc:docChg chg="addSld delSld modSld sldOrd">
      <pc:chgData name="Vanderson AS" userId="affba44afb8c4858" providerId="Windows Live" clId="Web-{B9D9D479-0472-4222-87D7-04D9C09FCBAE}" dt="2024-10-11T16:58:34.151" v="1731" actId="20577"/>
      <pc:docMkLst>
        <pc:docMk/>
      </pc:docMkLst>
      <pc:sldChg chg="addSp delSp modSp">
        <pc:chgData name="Vanderson AS" userId="affba44afb8c4858" providerId="Windows Live" clId="Web-{B9D9D479-0472-4222-87D7-04D9C09FCBAE}" dt="2024-10-11T15:38:29.258" v="1639"/>
        <pc:sldMkLst>
          <pc:docMk/>
          <pc:sldMk cId="2210866551" sldId="256"/>
        </pc:sldMkLst>
        <pc:spChg chg="add del mod">
          <ac:chgData name="Vanderson AS" userId="affba44afb8c4858" providerId="Windows Live" clId="Web-{B9D9D479-0472-4222-87D7-04D9C09FCBAE}" dt="2024-10-11T12:49:48.373" v="67"/>
          <ac:spMkLst>
            <pc:docMk/>
            <pc:sldMk cId="2210866551" sldId="256"/>
            <ac:spMk id="5" creationId="{93D1C03C-CECC-CFB1-40D2-545CE9749C8A}"/>
          </ac:spMkLst>
        </pc:spChg>
        <pc:spChg chg="mod">
          <ac:chgData name="Vanderson AS" userId="affba44afb8c4858" providerId="Windows Live" clId="Web-{B9D9D479-0472-4222-87D7-04D9C09FCBAE}" dt="2024-10-11T12:51:56.361" v="99" actId="1076"/>
          <ac:spMkLst>
            <pc:docMk/>
            <pc:sldMk cId="2210866551" sldId="256"/>
            <ac:spMk id="12" creationId="{DBE74818-8449-2BC7-E329-27B10A60977A}"/>
          </ac:spMkLst>
        </pc:spChg>
        <pc:spChg chg="mod">
          <ac:chgData name="Vanderson AS" userId="affba44afb8c4858" providerId="Windows Live" clId="Web-{B9D9D479-0472-4222-87D7-04D9C09FCBAE}" dt="2024-10-11T12:51:56.361" v="100" actId="1076"/>
          <ac:spMkLst>
            <pc:docMk/>
            <pc:sldMk cId="2210866551" sldId="256"/>
            <ac:spMk id="15" creationId="{6CFB42D6-55B4-484F-0960-121D62EEFC4A}"/>
          </ac:spMkLst>
        </pc:spChg>
        <pc:spChg chg="mod">
          <ac:chgData name="Vanderson AS" userId="affba44afb8c4858" providerId="Windows Live" clId="Web-{B9D9D479-0472-4222-87D7-04D9C09FCBAE}" dt="2024-10-11T12:51:56.361" v="101" actId="1076"/>
          <ac:spMkLst>
            <pc:docMk/>
            <pc:sldMk cId="2210866551" sldId="256"/>
            <ac:spMk id="16" creationId="{B31B7F60-8007-6A29-42C1-30FB58E7D3F1}"/>
          </ac:spMkLst>
        </pc:spChg>
        <pc:grpChg chg="add del mod">
          <ac:chgData name="Vanderson AS" userId="affba44afb8c4858" providerId="Windows Live" clId="Web-{B9D9D479-0472-4222-87D7-04D9C09FCBAE}" dt="2024-10-11T12:46:50.445" v="42"/>
          <ac:grpSpMkLst>
            <pc:docMk/>
            <pc:sldMk cId="2210866551" sldId="256"/>
            <ac:grpSpMk id="3" creationId="{3EE80C69-FF33-A86F-99BC-D7D65BDE2772}"/>
          </ac:grpSpMkLst>
        </pc:grpChg>
        <pc:picChg chg="add del mod topLvl">
          <ac:chgData name="Vanderson AS" userId="affba44afb8c4858" providerId="Windows Live" clId="Web-{B9D9D479-0472-4222-87D7-04D9C09FCBAE}" dt="2024-10-11T12:50:19.124" v="78"/>
          <ac:picMkLst>
            <pc:docMk/>
            <pc:sldMk cId="2210866551" sldId="256"/>
            <ac:picMk id="2" creationId="{C2D6B2A0-CAF7-2DCE-69AA-620960C3D0E8}"/>
          </ac:picMkLst>
        </pc:picChg>
        <pc:picChg chg="add mod">
          <ac:chgData name="Vanderson AS" userId="affba44afb8c4858" providerId="Windows Live" clId="Web-{B9D9D479-0472-4222-87D7-04D9C09FCBAE}" dt="2024-10-11T12:51:56.377" v="102" actId="1076"/>
          <ac:picMkLst>
            <pc:docMk/>
            <pc:sldMk cId="2210866551" sldId="256"/>
            <ac:picMk id="4" creationId="{A1672DCF-9886-C73F-3063-268398A02B6F}"/>
          </ac:picMkLst>
        </pc:picChg>
        <pc:picChg chg="add del mod">
          <ac:chgData name="Vanderson AS" userId="affba44afb8c4858" providerId="Windows Live" clId="Web-{B9D9D479-0472-4222-87D7-04D9C09FCBAE}" dt="2024-10-11T12:50:17.092" v="77"/>
          <ac:picMkLst>
            <pc:docMk/>
            <pc:sldMk cId="2210866551" sldId="256"/>
            <ac:picMk id="7" creationId="{BF7B3031-4B0C-BCE7-92DE-022CFEA72F5D}"/>
          </ac:picMkLst>
        </pc:picChg>
        <pc:picChg chg="add del mod">
          <ac:chgData name="Vanderson AS" userId="affba44afb8c4858" providerId="Windows Live" clId="Web-{B9D9D479-0472-4222-87D7-04D9C09FCBAE}" dt="2024-10-11T12:50:17.092" v="76"/>
          <ac:picMkLst>
            <pc:docMk/>
            <pc:sldMk cId="2210866551" sldId="256"/>
            <ac:picMk id="8" creationId="{8DD382C1-75BC-26C5-7E53-44C688851B96}"/>
          </ac:picMkLst>
        </pc:picChg>
        <pc:picChg chg="add mod ord">
          <ac:chgData name="Vanderson AS" userId="affba44afb8c4858" providerId="Windows Live" clId="Web-{B9D9D479-0472-4222-87D7-04D9C09FCBAE}" dt="2024-10-11T15:38:29.258" v="1639"/>
          <ac:picMkLst>
            <pc:docMk/>
            <pc:sldMk cId="2210866551" sldId="256"/>
            <ac:picMk id="9" creationId="{486F83ED-93F7-687A-501E-CB8926217C7E}"/>
          </ac:picMkLst>
        </pc:picChg>
        <pc:picChg chg="del mod topLvl">
          <ac:chgData name="Vanderson AS" userId="affba44afb8c4858" providerId="Windows Live" clId="Web-{B9D9D479-0472-4222-87D7-04D9C09FCBAE}" dt="2024-10-11T12:50:26.843" v="80"/>
          <ac:picMkLst>
            <pc:docMk/>
            <pc:sldMk cId="2210866551" sldId="256"/>
            <ac:picMk id="13" creationId="{0B3C40CA-B6A0-6D12-C027-F72211AE45C5}"/>
          </ac:picMkLst>
        </pc:picChg>
      </pc:sldChg>
      <pc:sldChg chg="addSp delSp modSp ord">
        <pc:chgData name="Vanderson AS" userId="affba44afb8c4858" providerId="Windows Live" clId="Web-{B9D9D479-0472-4222-87D7-04D9C09FCBAE}" dt="2024-10-11T15:56:32.975" v="1662"/>
        <pc:sldMkLst>
          <pc:docMk/>
          <pc:sldMk cId="3668859763" sldId="257"/>
        </pc:sldMkLst>
        <pc:spChg chg="del">
          <ac:chgData name="Vanderson AS" userId="affba44afb8c4858" providerId="Windows Live" clId="Web-{B9D9D479-0472-4222-87D7-04D9C09FCBAE}" dt="2024-10-11T15:56:32.975" v="1662"/>
          <ac:spMkLst>
            <pc:docMk/>
            <pc:sldMk cId="3668859763" sldId="257"/>
            <ac:spMk id="2" creationId="{8F69D585-566A-9B78-C78D-B7B958472649}"/>
          </ac:spMkLst>
        </pc:spChg>
        <pc:spChg chg="add del mod">
          <ac:chgData name="Vanderson AS" userId="affba44afb8c4858" providerId="Windows Live" clId="Web-{B9D9D479-0472-4222-87D7-04D9C09FCBAE}" dt="2024-10-11T15:00:24.994" v="1379"/>
          <ac:spMkLst>
            <pc:docMk/>
            <pc:sldMk cId="3668859763" sldId="257"/>
            <ac:spMk id="4" creationId="{D6810BB4-190C-4374-DE5C-C4BCAAFCC661}"/>
          </ac:spMkLst>
        </pc:spChg>
        <pc:spChg chg="add del mod">
          <ac:chgData name="Vanderson AS" userId="affba44afb8c4858" providerId="Windows Live" clId="Web-{B9D9D479-0472-4222-87D7-04D9C09FCBAE}" dt="2024-10-11T15:00:24.994" v="1378"/>
          <ac:spMkLst>
            <pc:docMk/>
            <pc:sldMk cId="3668859763" sldId="257"/>
            <ac:spMk id="5" creationId="{1AA4E113-9074-4A72-A900-AADE6FAD9268}"/>
          </ac:spMkLst>
        </pc:spChg>
        <pc:spChg chg="del mod">
          <ac:chgData name="Vanderson AS" userId="affba44afb8c4858" providerId="Windows Live" clId="Web-{B9D9D479-0472-4222-87D7-04D9C09FCBAE}" dt="2024-10-11T15:01:25.152" v="1413"/>
          <ac:spMkLst>
            <pc:docMk/>
            <pc:sldMk cId="3668859763" sldId="257"/>
            <ac:spMk id="12" creationId="{ECCD6301-A001-94ED-0F14-710A6E04CB56}"/>
          </ac:spMkLst>
        </pc:spChg>
        <pc:spChg chg="del mod">
          <ac:chgData name="Vanderson AS" userId="affba44afb8c4858" providerId="Windows Live" clId="Web-{B9D9D479-0472-4222-87D7-04D9C09FCBAE}" dt="2024-10-11T15:01:21.897" v="1412"/>
          <ac:spMkLst>
            <pc:docMk/>
            <pc:sldMk cId="3668859763" sldId="257"/>
            <ac:spMk id="13" creationId="{6AD9F2A3-288C-208C-14FE-DAC8CB5E1160}"/>
          </ac:spMkLst>
        </pc:spChg>
        <pc:spChg chg="add del mod">
          <ac:chgData name="Vanderson AS" userId="affba44afb8c4858" providerId="Windows Live" clId="Web-{B9D9D479-0472-4222-87D7-04D9C09FCBAE}" dt="2024-10-11T15:00:24.994" v="1377"/>
          <ac:spMkLst>
            <pc:docMk/>
            <pc:sldMk cId="3668859763" sldId="257"/>
            <ac:spMk id="14" creationId="{1AA8B330-4E33-3E92-60ED-8AEC99379CB3}"/>
          </ac:spMkLst>
        </pc:spChg>
        <pc:spChg chg="del mod">
          <ac:chgData name="Vanderson AS" userId="affba44afb8c4858" providerId="Windows Live" clId="Web-{B9D9D479-0472-4222-87D7-04D9C09FCBAE}" dt="2024-10-11T15:00:27.197" v="1392"/>
          <ac:spMkLst>
            <pc:docMk/>
            <pc:sldMk cId="3668859763" sldId="257"/>
            <ac:spMk id="15" creationId="{1ACC70D3-70BB-F72B-89AE-44CACCACE936}"/>
          </ac:spMkLst>
        </pc:spChg>
        <pc:spChg chg="add del mod">
          <ac:chgData name="Vanderson AS" userId="affba44afb8c4858" providerId="Windows Live" clId="Web-{B9D9D479-0472-4222-87D7-04D9C09FCBAE}" dt="2024-10-11T15:00:24.994" v="1376"/>
          <ac:spMkLst>
            <pc:docMk/>
            <pc:sldMk cId="3668859763" sldId="257"/>
            <ac:spMk id="16" creationId="{599456EA-3B3E-C044-463E-183E9A921B83}"/>
          </ac:spMkLst>
        </pc:spChg>
        <pc:spChg chg="add del mod">
          <ac:chgData name="Vanderson AS" userId="affba44afb8c4858" providerId="Windows Live" clId="Web-{B9D9D479-0472-4222-87D7-04D9C09FCBAE}" dt="2024-10-11T13:27:21.385" v="478"/>
          <ac:spMkLst>
            <pc:docMk/>
            <pc:sldMk cId="3668859763" sldId="257"/>
            <ac:spMk id="17" creationId="{7556BE05-47AF-11AD-AC4D-74FE98CD8FE3}"/>
          </ac:spMkLst>
        </pc:spChg>
        <pc:spChg chg="del mod">
          <ac:chgData name="Vanderson AS" userId="affba44afb8c4858" providerId="Windows Live" clId="Web-{B9D9D479-0472-4222-87D7-04D9C09FCBAE}" dt="2024-10-11T15:00:27.197" v="1391"/>
          <ac:spMkLst>
            <pc:docMk/>
            <pc:sldMk cId="3668859763" sldId="257"/>
            <ac:spMk id="18" creationId="{B905874B-E8FC-67F0-A851-874EBC285A9B}"/>
          </ac:spMkLst>
        </pc:spChg>
        <pc:spChg chg="add del mod">
          <ac:chgData name="Vanderson AS" userId="affba44afb8c4858" providerId="Windows Live" clId="Web-{B9D9D479-0472-4222-87D7-04D9C09FCBAE}" dt="2024-10-11T15:00:24.994" v="1375"/>
          <ac:spMkLst>
            <pc:docMk/>
            <pc:sldMk cId="3668859763" sldId="257"/>
            <ac:spMk id="19" creationId="{BD43909D-08C0-D56C-0BE4-3D7782117B48}"/>
          </ac:spMkLst>
        </pc:spChg>
        <pc:spChg chg="del mod">
          <ac:chgData name="Vanderson AS" userId="affba44afb8c4858" providerId="Windows Live" clId="Web-{B9D9D479-0472-4222-87D7-04D9C09FCBAE}" dt="2024-10-11T15:00:27.197" v="1390"/>
          <ac:spMkLst>
            <pc:docMk/>
            <pc:sldMk cId="3668859763" sldId="257"/>
            <ac:spMk id="20" creationId="{D71ED3C8-A83E-D132-2FAA-4D1F78CEAB22}"/>
          </ac:spMkLst>
        </pc:spChg>
        <pc:spChg chg="del mod">
          <ac:chgData name="Vanderson AS" userId="affba44afb8c4858" providerId="Windows Live" clId="Web-{B9D9D479-0472-4222-87D7-04D9C09FCBAE}" dt="2024-10-11T15:00:24.994" v="1384"/>
          <ac:spMkLst>
            <pc:docMk/>
            <pc:sldMk cId="3668859763" sldId="257"/>
            <ac:spMk id="21" creationId="{AA1DE43E-F742-D784-8C16-29F5829EE482}"/>
          </ac:spMkLst>
        </pc:spChg>
        <pc:spChg chg="del mod">
          <ac:chgData name="Vanderson AS" userId="affba44afb8c4858" providerId="Windows Live" clId="Web-{B9D9D479-0472-4222-87D7-04D9C09FCBAE}" dt="2024-10-11T15:00:24.994" v="1383"/>
          <ac:spMkLst>
            <pc:docMk/>
            <pc:sldMk cId="3668859763" sldId="257"/>
            <ac:spMk id="22" creationId="{97537EDA-FB22-A4EB-06F6-A0BADDC1C7E2}"/>
          </ac:spMkLst>
        </pc:spChg>
        <pc:spChg chg="del mod">
          <ac:chgData name="Vanderson AS" userId="affba44afb8c4858" providerId="Windows Live" clId="Web-{B9D9D479-0472-4222-87D7-04D9C09FCBAE}" dt="2024-10-11T15:00:27.197" v="1389"/>
          <ac:spMkLst>
            <pc:docMk/>
            <pc:sldMk cId="3668859763" sldId="257"/>
            <ac:spMk id="23" creationId="{1CE43C74-98E8-6040-4EF6-448952AF3BBF}"/>
          </ac:spMkLst>
        </pc:spChg>
        <pc:spChg chg="del mod">
          <ac:chgData name="Vanderson AS" userId="affba44afb8c4858" providerId="Windows Live" clId="Web-{B9D9D479-0472-4222-87D7-04D9C09FCBAE}" dt="2024-10-11T15:00:24.994" v="1382"/>
          <ac:spMkLst>
            <pc:docMk/>
            <pc:sldMk cId="3668859763" sldId="257"/>
            <ac:spMk id="24" creationId="{86C0AB9B-3133-41AB-448A-23F7B49D391F}"/>
          </ac:spMkLst>
        </pc:spChg>
        <pc:spChg chg="del mod">
          <ac:chgData name="Vanderson AS" userId="affba44afb8c4858" providerId="Windows Live" clId="Web-{B9D9D479-0472-4222-87D7-04D9C09FCBAE}" dt="2024-10-11T15:00:24.994" v="1381"/>
          <ac:spMkLst>
            <pc:docMk/>
            <pc:sldMk cId="3668859763" sldId="257"/>
            <ac:spMk id="25" creationId="{24203F63-0DEF-8780-0EB1-65CB20A47FD6}"/>
          </ac:spMkLst>
        </pc:spChg>
        <pc:spChg chg="add del mod">
          <ac:chgData name="Vanderson AS" userId="affba44afb8c4858" providerId="Windows Live" clId="Web-{B9D9D479-0472-4222-87D7-04D9C09FCBAE}" dt="2024-10-11T15:00:24.994" v="1374"/>
          <ac:spMkLst>
            <pc:docMk/>
            <pc:sldMk cId="3668859763" sldId="257"/>
            <ac:spMk id="26" creationId="{ABB335E0-9DE9-C3AD-17F3-DA2A97B7AE03}"/>
          </ac:spMkLst>
        </pc:spChg>
        <pc:spChg chg="add del">
          <ac:chgData name="Vanderson AS" userId="affba44afb8c4858" providerId="Windows Live" clId="Web-{B9D9D479-0472-4222-87D7-04D9C09FCBAE}" dt="2024-10-11T13:30:47.861" v="532"/>
          <ac:spMkLst>
            <pc:docMk/>
            <pc:sldMk cId="3668859763" sldId="257"/>
            <ac:spMk id="27" creationId="{24203F63-0DEF-8780-0EB1-65CB20A47FD6}"/>
          </ac:spMkLst>
        </pc:spChg>
        <pc:spChg chg="add del mod">
          <ac:chgData name="Vanderson AS" userId="affba44afb8c4858" providerId="Windows Live" clId="Web-{B9D9D479-0472-4222-87D7-04D9C09FCBAE}" dt="2024-10-11T15:00:24.994" v="1373"/>
          <ac:spMkLst>
            <pc:docMk/>
            <pc:sldMk cId="3668859763" sldId="257"/>
            <ac:spMk id="28" creationId="{6521F7E3-85A7-7363-BF4C-C0E791C2D65E}"/>
          </ac:spMkLst>
        </pc:spChg>
        <pc:spChg chg="add del mod">
          <ac:chgData name="Vanderson AS" userId="affba44afb8c4858" providerId="Windows Live" clId="Web-{B9D9D479-0472-4222-87D7-04D9C09FCBAE}" dt="2024-10-11T15:00:24.994" v="1372"/>
          <ac:spMkLst>
            <pc:docMk/>
            <pc:sldMk cId="3668859763" sldId="257"/>
            <ac:spMk id="29" creationId="{DE6FE6EF-991D-9074-BCB5-C406CFF3A763}"/>
          </ac:spMkLst>
        </pc:spChg>
        <pc:spChg chg="add del mod">
          <ac:chgData name="Vanderson AS" userId="affba44afb8c4858" providerId="Windows Live" clId="Web-{B9D9D479-0472-4222-87D7-04D9C09FCBAE}" dt="2024-10-11T13:48:21.880" v="642"/>
          <ac:spMkLst>
            <pc:docMk/>
            <pc:sldMk cId="3668859763" sldId="257"/>
            <ac:spMk id="30" creationId="{62B35C17-6F5E-2152-E0E5-B1FF248AB8A1}"/>
          </ac:spMkLst>
        </pc:spChg>
        <pc:spChg chg="add del mod">
          <ac:chgData name="Vanderson AS" userId="affba44afb8c4858" providerId="Windows Live" clId="Web-{B9D9D479-0472-4222-87D7-04D9C09FCBAE}" dt="2024-10-11T13:48:57.647" v="650"/>
          <ac:spMkLst>
            <pc:docMk/>
            <pc:sldMk cId="3668859763" sldId="257"/>
            <ac:spMk id="31" creationId="{A8F8BE67-6906-F002-E06D-7F725230D3BD}"/>
          </ac:spMkLst>
        </pc:spChg>
        <pc:spChg chg="add del mod">
          <ac:chgData name="Vanderson AS" userId="affba44afb8c4858" providerId="Windows Live" clId="Web-{B9D9D479-0472-4222-87D7-04D9C09FCBAE}" dt="2024-10-11T13:48:30.490" v="643"/>
          <ac:spMkLst>
            <pc:docMk/>
            <pc:sldMk cId="3668859763" sldId="257"/>
            <ac:spMk id="32" creationId="{B49EE5CF-4FCF-21E7-1EC5-1E095B85F22E}"/>
          </ac:spMkLst>
        </pc:spChg>
        <pc:picChg chg="add del mod">
          <ac:chgData name="Vanderson AS" userId="affba44afb8c4858" providerId="Windows Live" clId="Web-{B9D9D479-0472-4222-87D7-04D9C09FCBAE}" dt="2024-10-11T15:00:24.994" v="1380"/>
          <ac:picMkLst>
            <pc:docMk/>
            <pc:sldMk cId="3668859763" sldId="257"/>
            <ac:picMk id="3" creationId="{9CD5D8D6-27F5-9E77-2CC4-9DE26FC7EAC4}"/>
          </ac:picMkLst>
        </pc:picChg>
        <pc:picChg chg="del mod">
          <ac:chgData name="Vanderson AS" userId="affba44afb8c4858" providerId="Windows Live" clId="Web-{B9D9D479-0472-4222-87D7-04D9C09FCBAE}" dt="2024-10-11T15:00:24.994" v="1388"/>
          <ac:picMkLst>
            <pc:docMk/>
            <pc:sldMk cId="3668859763" sldId="257"/>
            <ac:picMk id="6" creationId="{5CFC5D3D-54E1-C594-C2B3-6AF2D9037A64}"/>
          </ac:picMkLst>
        </pc:picChg>
        <pc:picChg chg="del mod">
          <ac:chgData name="Vanderson AS" userId="affba44afb8c4858" providerId="Windows Live" clId="Web-{B9D9D479-0472-4222-87D7-04D9C09FCBAE}" dt="2024-10-11T15:00:24.994" v="1387"/>
          <ac:picMkLst>
            <pc:docMk/>
            <pc:sldMk cId="3668859763" sldId="257"/>
            <ac:picMk id="7" creationId="{9840A359-96DF-4128-04EC-A36E35558E45}"/>
          </ac:picMkLst>
        </pc:picChg>
        <pc:picChg chg="del mod">
          <ac:chgData name="Vanderson AS" userId="affba44afb8c4858" providerId="Windows Live" clId="Web-{B9D9D479-0472-4222-87D7-04D9C09FCBAE}" dt="2024-10-11T15:00:24.994" v="1386"/>
          <ac:picMkLst>
            <pc:docMk/>
            <pc:sldMk cId="3668859763" sldId="257"/>
            <ac:picMk id="8" creationId="{22FC578B-612E-3286-5565-5609297C0686}"/>
          </ac:picMkLst>
        </pc:picChg>
        <pc:picChg chg="del mod">
          <ac:chgData name="Vanderson AS" userId="affba44afb8c4858" providerId="Windows Live" clId="Web-{B9D9D479-0472-4222-87D7-04D9C09FCBAE}" dt="2024-10-11T15:00:27.197" v="1394"/>
          <ac:picMkLst>
            <pc:docMk/>
            <pc:sldMk cId="3668859763" sldId="257"/>
            <ac:picMk id="9" creationId="{341C2F31-61E5-B486-BABC-8E8D9C748C81}"/>
          </ac:picMkLst>
        </pc:picChg>
        <pc:picChg chg="del mod">
          <ac:chgData name="Vanderson AS" userId="affba44afb8c4858" providerId="Windows Live" clId="Web-{B9D9D479-0472-4222-87D7-04D9C09FCBAE}" dt="2024-10-11T15:00:24.994" v="1385"/>
          <ac:picMkLst>
            <pc:docMk/>
            <pc:sldMk cId="3668859763" sldId="257"/>
            <ac:picMk id="10" creationId="{8AA1652A-4D82-4BDB-C14B-FC5CBF889182}"/>
          </ac:picMkLst>
        </pc:picChg>
        <pc:picChg chg="del mod">
          <ac:chgData name="Vanderson AS" userId="affba44afb8c4858" providerId="Windows Live" clId="Web-{B9D9D479-0472-4222-87D7-04D9C09FCBAE}" dt="2024-10-11T15:00:27.197" v="1393"/>
          <ac:picMkLst>
            <pc:docMk/>
            <pc:sldMk cId="3668859763" sldId="257"/>
            <ac:picMk id="11" creationId="{2E2A080B-6068-7CC6-345A-8BF7C852D02C}"/>
          </ac:picMkLst>
        </pc:picChg>
        <pc:picChg chg="add del mod ord">
          <ac:chgData name="Vanderson AS" userId="affba44afb8c4858" providerId="Windows Live" clId="Web-{B9D9D479-0472-4222-87D7-04D9C09FCBAE}" dt="2024-10-11T15:00:21.603" v="1371"/>
          <ac:picMkLst>
            <pc:docMk/>
            <pc:sldMk cId="3668859763" sldId="257"/>
            <ac:picMk id="33" creationId="{05CFD2F2-3F43-81CB-B421-B4C87388291A}"/>
          </ac:picMkLst>
        </pc:picChg>
        <pc:picChg chg="add del mod ord">
          <ac:chgData name="Vanderson AS" userId="affba44afb8c4858" providerId="Windows Live" clId="Web-{B9D9D479-0472-4222-87D7-04D9C09FCBAE}" dt="2024-10-11T15:56:26.529" v="1661"/>
          <ac:picMkLst>
            <pc:docMk/>
            <pc:sldMk cId="3668859763" sldId="257"/>
            <ac:picMk id="34" creationId="{8A240A31-2635-3D48-7A57-4433B6461CD4}"/>
          </ac:picMkLst>
        </pc:picChg>
      </pc:sldChg>
      <pc:sldChg chg="addSp delSp modSp">
        <pc:chgData name="Vanderson AS" userId="affba44afb8c4858" providerId="Windows Live" clId="Web-{B9D9D479-0472-4222-87D7-04D9C09FCBAE}" dt="2024-10-11T15:55:16.886" v="1647"/>
        <pc:sldMkLst>
          <pc:docMk/>
          <pc:sldMk cId="4175345075" sldId="258"/>
        </pc:sldMkLst>
        <pc:spChg chg="mod">
          <ac:chgData name="Vanderson AS" userId="affba44afb8c4858" providerId="Windows Live" clId="Web-{B9D9D479-0472-4222-87D7-04D9C09FCBAE}" dt="2024-10-11T13:18:48.853" v="335" actId="1076"/>
          <ac:spMkLst>
            <pc:docMk/>
            <pc:sldMk cId="4175345075" sldId="258"/>
            <ac:spMk id="2" creationId="{6D8C23B8-D7C8-2370-1C16-6E4D672B1432}"/>
          </ac:spMkLst>
        </pc:spChg>
        <pc:spChg chg="mod">
          <ac:chgData name="Vanderson AS" userId="affba44afb8c4858" providerId="Windows Live" clId="Web-{B9D9D479-0472-4222-87D7-04D9C09FCBAE}" dt="2024-10-11T13:18:48.868" v="336" actId="1076"/>
          <ac:spMkLst>
            <pc:docMk/>
            <pc:sldMk cId="4175345075" sldId="258"/>
            <ac:spMk id="3" creationId="{2F4A853E-AAE1-0F2F-2377-EC2E3535DDF9}"/>
          </ac:spMkLst>
        </pc:spChg>
        <pc:spChg chg="mod">
          <ac:chgData name="Vanderson AS" userId="affba44afb8c4858" providerId="Windows Live" clId="Web-{B9D9D479-0472-4222-87D7-04D9C09FCBAE}" dt="2024-10-11T13:19:02.712" v="346" actId="1076"/>
          <ac:spMkLst>
            <pc:docMk/>
            <pc:sldMk cId="4175345075" sldId="258"/>
            <ac:spMk id="4" creationId="{6E800C32-4354-F7D4-B530-C7EC9817F3C4}"/>
          </ac:spMkLst>
        </pc:spChg>
        <pc:spChg chg="mod">
          <ac:chgData name="Vanderson AS" userId="affba44afb8c4858" providerId="Windows Live" clId="Web-{B9D9D479-0472-4222-87D7-04D9C09FCBAE}" dt="2024-10-11T13:19:02.728" v="348" actId="1076"/>
          <ac:spMkLst>
            <pc:docMk/>
            <pc:sldMk cId="4175345075" sldId="258"/>
            <ac:spMk id="5" creationId="{4ADF9569-6F3B-2716-671C-40A0BD545ECC}"/>
          </ac:spMkLst>
        </pc:spChg>
        <pc:spChg chg="del">
          <ac:chgData name="Vanderson AS" userId="affba44afb8c4858" providerId="Windows Live" clId="Web-{B9D9D479-0472-4222-87D7-04D9C09FCBAE}" dt="2024-10-11T15:55:16.886" v="1647"/>
          <ac:spMkLst>
            <pc:docMk/>
            <pc:sldMk cId="4175345075" sldId="258"/>
            <ac:spMk id="6" creationId="{B6B7E760-C758-9341-B6AC-27B9B2005211}"/>
          </ac:spMkLst>
        </pc:spChg>
        <pc:spChg chg="add mod">
          <ac:chgData name="Vanderson AS" userId="affba44afb8c4858" providerId="Windows Live" clId="Web-{B9D9D479-0472-4222-87D7-04D9C09FCBAE}" dt="2024-10-11T13:18:48.821" v="331" actId="1076"/>
          <ac:spMkLst>
            <pc:docMk/>
            <pc:sldMk cId="4175345075" sldId="258"/>
            <ac:spMk id="8" creationId="{3D11DF95-35AD-D5BD-1887-BA2230C05BC7}"/>
          </ac:spMkLst>
        </pc:spChg>
        <pc:spChg chg="add mod">
          <ac:chgData name="Vanderson AS" userId="affba44afb8c4858" providerId="Windows Live" clId="Web-{B9D9D479-0472-4222-87D7-04D9C09FCBAE}" dt="2024-10-11T13:19:26.244" v="355" actId="1076"/>
          <ac:spMkLst>
            <pc:docMk/>
            <pc:sldMk cId="4175345075" sldId="258"/>
            <ac:spMk id="9" creationId="{1E1C6DC2-2246-31ED-77F3-D0F1736084B3}"/>
          </ac:spMkLst>
        </pc:spChg>
        <pc:spChg chg="add mod">
          <ac:chgData name="Vanderson AS" userId="affba44afb8c4858" providerId="Windows Live" clId="Web-{B9D9D479-0472-4222-87D7-04D9C09FCBAE}" dt="2024-10-11T13:19:02.712" v="347" actId="1076"/>
          <ac:spMkLst>
            <pc:docMk/>
            <pc:sldMk cId="4175345075" sldId="258"/>
            <ac:spMk id="10" creationId="{CEAA2091-5578-123C-992A-4AF31B8330E8}"/>
          </ac:spMkLst>
        </pc:spChg>
        <pc:spChg chg="add del mod">
          <ac:chgData name="Vanderson AS" userId="affba44afb8c4858" providerId="Windows Live" clId="Web-{B9D9D479-0472-4222-87D7-04D9C09FCBAE}" dt="2024-10-11T13:05:09.935" v="156"/>
          <ac:spMkLst>
            <pc:docMk/>
            <pc:sldMk cId="4175345075" sldId="258"/>
            <ac:spMk id="11" creationId="{A36D6C05-DE82-B868-91F6-1A23B7DE0ECD}"/>
          </ac:spMkLst>
        </pc:spChg>
        <pc:spChg chg="mod">
          <ac:chgData name="Vanderson AS" userId="affba44afb8c4858" providerId="Windows Live" clId="Web-{B9D9D479-0472-4222-87D7-04D9C09FCBAE}" dt="2024-10-11T13:19:26.276" v="358" actId="1076"/>
          <ac:spMkLst>
            <pc:docMk/>
            <pc:sldMk cId="4175345075" sldId="258"/>
            <ac:spMk id="14" creationId="{1AF9A3D3-A3C2-4A7C-0D1F-2B5697426280}"/>
          </ac:spMkLst>
        </pc:spChg>
        <pc:spChg chg="mod">
          <ac:chgData name="Vanderson AS" userId="affba44afb8c4858" providerId="Windows Live" clId="Web-{B9D9D479-0472-4222-87D7-04D9C09FCBAE}" dt="2024-10-11T13:18:48.821" v="332" actId="1076"/>
          <ac:spMkLst>
            <pc:docMk/>
            <pc:sldMk cId="4175345075" sldId="258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3:19:26.291" v="359" actId="1076"/>
          <ac:spMkLst>
            <pc:docMk/>
            <pc:sldMk cId="4175345075" sldId="258"/>
            <ac:spMk id="16" creationId="{2A9FDE8A-6CF6-508E-E5C6-A757A9D2822D}"/>
          </ac:spMkLst>
        </pc:spChg>
        <pc:spChg chg="mod">
          <ac:chgData name="Vanderson AS" userId="affba44afb8c4858" providerId="Windows Live" clId="Web-{B9D9D479-0472-4222-87D7-04D9C09FCBAE}" dt="2024-10-11T13:19:26.229" v="354" actId="1076"/>
          <ac:spMkLst>
            <pc:docMk/>
            <pc:sldMk cId="4175345075" sldId="258"/>
            <ac:spMk id="17" creationId="{5D78DD8E-C367-5527-4C89-B253BFF52AD6}"/>
          </ac:spMkLst>
        </pc:spChg>
        <pc:spChg chg="mod">
          <ac:chgData name="Vanderson AS" userId="affba44afb8c4858" providerId="Windows Live" clId="Web-{B9D9D479-0472-4222-87D7-04D9C09FCBAE}" dt="2024-10-11T13:18:48.837" v="333" actId="1076"/>
          <ac:spMkLst>
            <pc:docMk/>
            <pc:sldMk cId="4175345075" sldId="258"/>
            <ac:spMk id="18" creationId="{B905874B-E8FC-67F0-A851-874EBC285A9B}"/>
          </ac:spMkLst>
        </pc:spChg>
        <pc:spChg chg="mod">
          <ac:chgData name="Vanderson AS" userId="affba44afb8c4858" providerId="Windows Live" clId="Web-{B9D9D479-0472-4222-87D7-04D9C09FCBAE}" dt="2024-10-11T13:19:26.260" v="356" actId="1076"/>
          <ac:spMkLst>
            <pc:docMk/>
            <pc:sldMk cId="4175345075" sldId="258"/>
            <ac:spMk id="19" creationId="{A7DBEB58-2F72-4A28-43DC-D75F182063E5}"/>
          </ac:spMkLst>
        </pc:spChg>
        <pc:spChg chg="add del mod">
          <ac:chgData name="Vanderson AS" userId="affba44afb8c4858" providerId="Windows Live" clId="Web-{B9D9D479-0472-4222-87D7-04D9C09FCBAE}" dt="2024-10-11T13:02:47.602" v="149"/>
          <ac:spMkLst>
            <pc:docMk/>
            <pc:sldMk cId="4175345075" sldId="258"/>
            <ac:spMk id="20" creationId="{8EF012B1-42A2-3775-29C8-D256AE12C4A6}"/>
          </ac:spMkLst>
        </pc:spChg>
        <pc:spChg chg="add mod">
          <ac:chgData name="Vanderson AS" userId="affba44afb8c4858" providerId="Windows Live" clId="Web-{B9D9D479-0472-4222-87D7-04D9C09FCBAE}" dt="2024-10-11T13:19:02.665" v="343" actId="1076"/>
          <ac:spMkLst>
            <pc:docMk/>
            <pc:sldMk cId="4175345075" sldId="258"/>
            <ac:spMk id="24" creationId="{A91F2029-B3F8-E0C2-2E06-7C45876D52CC}"/>
          </ac:spMkLst>
        </pc:spChg>
        <pc:spChg chg="add mod">
          <ac:chgData name="Vanderson AS" userId="affba44afb8c4858" providerId="Windows Live" clId="Web-{B9D9D479-0472-4222-87D7-04D9C09FCBAE}" dt="2024-10-11T13:19:02.681" v="344" actId="1076"/>
          <ac:spMkLst>
            <pc:docMk/>
            <pc:sldMk cId="4175345075" sldId="258"/>
            <ac:spMk id="25" creationId="{9AF77531-0E3A-4D20-EC74-BA704CE64B39}"/>
          </ac:spMkLst>
        </pc:spChg>
        <pc:spChg chg="add mod">
          <ac:chgData name="Vanderson AS" userId="affba44afb8c4858" providerId="Windows Live" clId="Web-{B9D9D479-0472-4222-87D7-04D9C09FCBAE}" dt="2024-10-11T13:19:02.697" v="345" actId="1076"/>
          <ac:spMkLst>
            <pc:docMk/>
            <pc:sldMk cId="4175345075" sldId="258"/>
            <ac:spMk id="26" creationId="{89F2D494-0895-7BF9-2ABF-8DF732B57F21}"/>
          </ac:spMkLst>
        </pc:spChg>
        <pc:picChg chg="add mod ord modCrop">
          <ac:chgData name="Vanderson AS" userId="affba44afb8c4858" providerId="Windows Live" clId="Web-{B9D9D479-0472-4222-87D7-04D9C09FCBAE}" dt="2024-10-11T13:19:59.714" v="361"/>
          <ac:picMkLst>
            <pc:docMk/>
            <pc:sldMk cId="4175345075" sldId="258"/>
            <ac:picMk id="7" creationId="{58ADE35B-FB31-CDCC-D83A-E1FD83DF9273}"/>
          </ac:picMkLst>
        </pc:picChg>
        <pc:picChg chg="add mod">
          <ac:chgData name="Vanderson AS" userId="affba44afb8c4858" providerId="Windows Live" clId="Web-{B9D9D479-0472-4222-87D7-04D9C09FCBAE}" dt="2024-10-11T13:18:48.837" v="334" actId="1076"/>
          <ac:picMkLst>
            <pc:docMk/>
            <pc:sldMk cId="4175345075" sldId="258"/>
            <ac:picMk id="22" creationId="{C644BC19-A1F9-CADB-FA0F-972F450DEEC4}"/>
          </ac:picMkLst>
        </pc:picChg>
        <pc:picChg chg="add mod">
          <ac:chgData name="Vanderson AS" userId="affba44afb8c4858" providerId="Windows Live" clId="Web-{B9D9D479-0472-4222-87D7-04D9C09FCBAE}" dt="2024-10-11T13:19:26.276" v="357" actId="1076"/>
          <ac:picMkLst>
            <pc:docMk/>
            <pc:sldMk cId="4175345075" sldId="258"/>
            <ac:picMk id="23" creationId="{AA60E5A4-4077-3B36-1B1E-89BCA91BB007}"/>
          </ac:picMkLst>
        </pc:picChg>
      </pc:sldChg>
      <pc:sldChg chg="addSp delSp modSp add mod replId setBg">
        <pc:chgData name="Vanderson AS" userId="affba44afb8c4858" providerId="Windows Live" clId="Web-{B9D9D479-0472-4222-87D7-04D9C09FCBAE}" dt="2024-10-11T15:55:24.777" v="1648"/>
        <pc:sldMkLst>
          <pc:docMk/>
          <pc:sldMk cId="3435292109" sldId="259"/>
        </pc:sldMkLst>
        <pc:spChg chg="add mod">
          <ac:chgData name="Vanderson AS" userId="affba44afb8c4858" providerId="Windows Live" clId="Web-{B9D9D479-0472-4222-87D7-04D9C09FCBAE}" dt="2024-10-11T13:54:58.925" v="712" actId="1076"/>
          <ac:spMkLst>
            <pc:docMk/>
            <pc:sldMk cId="3435292109" sldId="259"/>
            <ac:spMk id="2" creationId="{2235B5E1-C49C-E969-F8FF-F68C5EC062F0}"/>
          </ac:spMkLst>
        </pc:spChg>
        <pc:spChg chg="del">
          <ac:chgData name="Vanderson AS" userId="affba44afb8c4858" providerId="Windows Live" clId="Web-{B9D9D479-0472-4222-87D7-04D9C09FCBAE}" dt="2024-10-11T15:55:24.777" v="1648"/>
          <ac:spMkLst>
            <pc:docMk/>
            <pc:sldMk cId="3435292109" sldId="259"/>
            <ac:spMk id="3" creationId="{2F3D90F1-1180-B99E-268C-755399939525}"/>
          </ac:spMkLst>
        </pc:spChg>
        <pc:spChg chg="mod">
          <ac:chgData name="Vanderson AS" userId="affba44afb8c4858" providerId="Windows Live" clId="Web-{B9D9D479-0472-4222-87D7-04D9C09FCBAE}" dt="2024-10-11T13:54:30.252" v="709" actId="20577"/>
          <ac:spMkLst>
            <pc:docMk/>
            <pc:sldMk cId="3435292109" sldId="259"/>
            <ac:spMk id="12" creationId="{ECCD6301-A001-94ED-0F14-710A6E04CB56}"/>
          </ac:spMkLst>
        </pc:spChg>
        <pc:spChg chg="mod">
          <ac:chgData name="Vanderson AS" userId="affba44afb8c4858" providerId="Windows Live" clId="Web-{B9D9D479-0472-4222-87D7-04D9C09FCBAE}" dt="2024-10-11T12:27:22.515" v="23"/>
          <ac:spMkLst>
            <pc:docMk/>
            <pc:sldMk cId="3435292109" sldId="259"/>
            <ac:spMk id="13" creationId="{6AD9F2A3-288C-208C-14FE-DAC8CB5E1160}"/>
          </ac:spMkLst>
        </pc:spChg>
        <pc:spChg chg="mod">
          <ac:chgData name="Vanderson AS" userId="affba44afb8c4858" providerId="Windows Live" clId="Web-{B9D9D479-0472-4222-87D7-04D9C09FCBAE}" dt="2024-10-11T14:00:22.108" v="809" actId="1076"/>
          <ac:spMkLst>
            <pc:docMk/>
            <pc:sldMk cId="3435292109" sldId="259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3:59:57.701" v="808"/>
          <ac:spMkLst>
            <pc:docMk/>
            <pc:sldMk cId="3435292109" sldId="259"/>
            <ac:spMk id="18" creationId="{B905874B-E8FC-67F0-A851-874EBC285A9B}"/>
          </ac:spMkLst>
        </pc:spChg>
        <pc:spChg chg="del">
          <ac:chgData name="Vanderson AS" userId="affba44afb8c4858" providerId="Windows Live" clId="Web-{B9D9D479-0472-4222-87D7-04D9C09FCBAE}" dt="2024-10-11T13:55:05.503" v="713"/>
          <ac:spMkLst>
            <pc:docMk/>
            <pc:sldMk cId="3435292109" sldId="259"/>
            <ac:spMk id="20" creationId="{D71ED3C8-A83E-D132-2FAA-4D1F78CEAB22}"/>
          </ac:spMkLst>
        </pc:spChg>
        <pc:spChg chg="del">
          <ac:chgData name="Vanderson AS" userId="affba44afb8c4858" providerId="Windows Live" clId="Web-{B9D9D479-0472-4222-87D7-04D9C09FCBAE}" dt="2024-10-11T13:46:53.877" v="631"/>
          <ac:spMkLst>
            <pc:docMk/>
            <pc:sldMk cId="3435292109" sldId="259"/>
            <ac:spMk id="21" creationId="{AA1DE43E-F742-D784-8C16-29F5829EE482}"/>
          </ac:spMkLst>
        </pc:spChg>
        <pc:spChg chg="del">
          <ac:chgData name="Vanderson AS" userId="affba44afb8c4858" providerId="Windows Live" clId="Web-{B9D9D479-0472-4222-87D7-04D9C09FCBAE}" dt="2024-10-11T13:46:53.877" v="630"/>
          <ac:spMkLst>
            <pc:docMk/>
            <pc:sldMk cId="3435292109" sldId="259"/>
            <ac:spMk id="22" creationId="{97537EDA-FB22-A4EB-06F6-A0BADDC1C7E2}"/>
          </ac:spMkLst>
        </pc:spChg>
        <pc:spChg chg="del">
          <ac:chgData name="Vanderson AS" userId="affba44afb8c4858" providerId="Windows Live" clId="Web-{B9D9D479-0472-4222-87D7-04D9C09FCBAE}" dt="2024-10-11T13:46:53.877" v="629"/>
          <ac:spMkLst>
            <pc:docMk/>
            <pc:sldMk cId="3435292109" sldId="259"/>
            <ac:spMk id="23" creationId="{1CE43C74-98E8-6040-4EF6-448952AF3BBF}"/>
          </ac:spMkLst>
        </pc:spChg>
        <pc:spChg chg="del">
          <ac:chgData name="Vanderson AS" userId="affba44afb8c4858" providerId="Windows Live" clId="Web-{B9D9D479-0472-4222-87D7-04D9C09FCBAE}" dt="2024-10-11T13:46:53.877" v="628"/>
          <ac:spMkLst>
            <pc:docMk/>
            <pc:sldMk cId="3435292109" sldId="259"/>
            <ac:spMk id="24" creationId="{86C0AB9B-3133-41AB-448A-23F7B49D391F}"/>
          </ac:spMkLst>
        </pc:spChg>
        <pc:spChg chg="del">
          <ac:chgData name="Vanderson AS" userId="affba44afb8c4858" providerId="Windows Live" clId="Web-{B9D9D479-0472-4222-87D7-04D9C09FCBAE}" dt="2024-10-11T13:46:53.877" v="627"/>
          <ac:spMkLst>
            <pc:docMk/>
            <pc:sldMk cId="3435292109" sldId="259"/>
            <ac:spMk id="25" creationId="{24203F63-0DEF-8780-0EB1-65CB20A47FD6}"/>
          </ac:spMkLst>
        </pc:spChg>
        <pc:picChg chg="add mod">
          <ac:chgData name="Vanderson AS" userId="affba44afb8c4858" providerId="Windows Live" clId="Web-{B9D9D479-0472-4222-87D7-04D9C09FCBAE}" dt="2024-10-11T14:04:11.943" v="837"/>
          <ac:picMkLst>
            <pc:docMk/>
            <pc:sldMk cId="3435292109" sldId="259"/>
            <ac:picMk id="4" creationId="{E07A60A2-0549-B3AF-A8DB-9BCD7217A90A}"/>
          </ac:picMkLst>
        </pc:picChg>
        <pc:picChg chg="del">
          <ac:chgData name="Vanderson AS" userId="affba44afb8c4858" providerId="Windows Live" clId="Web-{B9D9D479-0472-4222-87D7-04D9C09FCBAE}" dt="2024-10-11T13:46:53.877" v="634"/>
          <ac:picMkLst>
            <pc:docMk/>
            <pc:sldMk cId="3435292109" sldId="259"/>
            <ac:picMk id="6" creationId="{5CFC5D3D-54E1-C594-C2B3-6AF2D9037A64}"/>
          </ac:picMkLst>
        </pc:picChg>
        <pc:picChg chg="del">
          <ac:chgData name="Vanderson AS" userId="affba44afb8c4858" providerId="Windows Live" clId="Web-{B9D9D479-0472-4222-87D7-04D9C09FCBAE}" dt="2024-10-11T13:46:50.831" v="626"/>
          <ac:picMkLst>
            <pc:docMk/>
            <pc:sldMk cId="3435292109" sldId="259"/>
            <ac:picMk id="7" creationId="{9840A359-96DF-4128-04EC-A36E35558E45}"/>
          </ac:picMkLst>
        </pc:picChg>
        <pc:picChg chg="del">
          <ac:chgData name="Vanderson AS" userId="affba44afb8c4858" providerId="Windows Live" clId="Web-{B9D9D479-0472-4222-87D7-04D9C09FCBAE}" dt="2024-10-11T13:46:50.831" v="625"/>
          <ac:picMkLst>
            <pc:docMk/>
            <pc:sldMk cId="3435292109" sldId="259"/>
            <ac:picMk id="8" creationId="{22FC578B-612E-3286-5565-5609297C0686}"/>
          </ac:picMkLst>
        </pc:picChg>
        <pc:picChg chg="del">
          <ac:chgData name="Vanderson AS" userId="affba44afb8c4858" providerId="Windows Live" clId="Web-{B9D9D479-0472-4222-87D7-04D9C09FCBAE}" dt="2024-10-11T13:46:56.221" v="635"/>
          <ac:picMkLst>
            <pc:docMk/>
            <pc:sldMk cId="3435292109" sldId="259"/>
            <ac:picMk id="9" creationId="{341C2F31-61E5-B486-BABC-8E8D9C748C81}"/>
          </ac:picMkLst>
        </pc:picChg>
        <pc:picChg chg="del">
          <ac:chgData name="Vanderson AS" userId="affba44afb8c4858" providerId="Windows Live" clId="Web-{B9D9D479-0472-4222-87D7-04D9C09FCBAE}" dt="2024-10-11T13:46:53.877" v="633"/>
          <ac:picMkLst>
            <pc:docMk/>
            <pc:sldMk cId="3435292109" sldId="259"/>
            <ac:picMk id="10" creationId="{8AA1652A-4D82-4BDB-C14B-FC5CBF889182}"/>
          </ac:picMkLst>
        </pc:picChg>
        <pc:picChg chg="del">
          <ac:chgData name="Vanderson AS" userId="affba44afb8c4858" providerId="Windows Live" clId="Web-{B9D9D479-0472-4222-87D7-04D9C09FCBAE}" dt="2024-10-11T13:46:53.877" v="632"/>
          <ac:picMkLst>
            <pc:docMk/>
            <pc:sldMk cId="3435292109" sldId="259"/>
            <ac:picMk id="11" creationId="{2E2A080B-6068-7CC6-345A-8BF7C852D02C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5:41.434" v="1651"/>
        <pc:sldMkLst>
          <pc:docMk/>
          <pc:sldMk cId="2583801309" sldId="260"/>
        </pc:sldMkLst>
        <pc:spChg chg="del">
          <ac:chgData name="Vanderson AS" userId="affba44afb8c4858" providerId="Windows Live" clId="Web-{B9D9D479-0472-4222-87D7-04D9C09FCBAE}" dt="2024-10-11T15:55:41.434" v="1651"/>
          <ac:spMkLst>
            <pc:docMk/>
            <pc:sldMk cId="2583801309" sldId="260"/>
            <ac:spMk id="4" creationId="{93048504-5889-CB88-7A2F-FBF5B43B5725}"/>
          </ac:spMkLst>
        </pc:spChg>
        <pc:spChg chg="mod">
          <ac:chgData name="Vanderson AS" userId="affba44afb8c4858" providerId="Windows Live" clId="Web-{B9D9D479-0472-4222-87D7-04D9C09FCBAE}" dt="2024-10-11T14:20:26.976" v="1032" actId="1076"/>
          <ac:spMkLst>
            <pc:docMk/>
            <pc:sldMk cId="2583801309" sldId="260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4:20:26.992" v="1033" actId="1076"/>
          <ac:spMkLst>
            <pc:docMk/>
            <pc:sldMk cId="2583801309" sldId="260"/>
            <ac:spMk id="18" creationId="{B905874B-E8FC-67F0-A851-874EBC285A9B}"/>
          </ac:spMkLst>
        </pc:spChg>
        <pc:spChg chg="del">
          <ac:chgData name="Vanderson AS" userId="affba44afb8c4858" providerId="Windows Live" clId="Web-{B9D9D479-0472-4222-87D7-04D9C09FCBAE}" dt="2024-10-11T14:14:00.916" v="941"/>
          <ac:spMkLst>
            <pc:docMk/>
            <pc:sldMk cId="2583801309" sldId="260"/>
            <ac:spMk id="20" creationId="{D71ED3C8-A83E-D132-2FAA-4D1F78CEAB22}"/>
          </ac:spMkLst>
        </pc:spChg>
        <pc:spChg chg="del">
          <ac:chgData name="Vanderson AS" userId="affba44afb8c4858" providerId="Windows Live" clId="Web-{B9D9D479-0472-4222-87D7-04D9C09FCBAE}" dt="2024-10-11T14:13:54.494" v="934"/>
          <ac:spMkLst>
            <pc:docMk/>
            <pc:sldMk cId="2583801309" sldId="260"/>
            <ac:spMk id="21" creationId="{AA1DE43E-F742-D784-8C16-29F5829EE482}"/>
          </ac:spMkLst>
        </pc:spChg>
        <pc:spChg chg="del">
          <ac:chgData name="Vanderson AS" userId="affba44afb8c4858" providerId="Windows Live" clId="Web-{B9D9D479-0472-4222-87D7-04D9C09FCBAE}" dt="2024-10-11T14:13:54.494" v="933"/>
          <ac:spMkLst>
            <pc:docMk/>
            <pc:sldMk cId="2583801309" sldId="260"/>
            <ac:spMk id="22" creationId="{97537EDA-FB22-A4EB-06F6-A0BADDC1C7E2}"/>
          </ac:spMkLst>
        </pc:spChg>
        <pc:spChg chg="del">
          <ac:chgData name="Vanderson AS" userId="affba44afb8c4858" providerId="Windows Live" clId="Web-{B9D9D479-0472-4222-87D7-04D9C09FCBAE}" dt="2024-10-11T14:13:54.494" v="932"/>
          <ac:spMkLst>
            <pc:docMk/>
            <pc:sldMk cId="2583801309" sldId="260"/>
            <ac:spMk id="23" creationId="{1CE43C74-98E8-6040-4EF6-448952AF3BBF}"/>
          </ac:spMkLst>
        </pc:spChg>
        <pc:spChg chg="del">
          <ac:chgData name="Vanderson AS" userId="affba44afb8c4858" providerId="Windows Live" clId="Web-{B9D9D479-0472-4222-87D7-04D9C09FCBAE}" dt="2024-10-11T14:13:54.494" v="931"/>
          <ac:spMkLst>
            <pc:docMk/>
            <pc:sldMk cId="2583801309" sldId="260"/>
            <ac:spMk id="24" creationId="{86C0AB9B-3133-41AB-448A-23F7B49D391F}"/>
          </ac:spMkLst>
        </pc:spChg>
        <pc:spChg chg="del">
          <ac:chgData name="Vanderson AS" userId="affba44afb8c4858" providerId="Windows Live" clId="Web-{B9D9D479-0472-4222-87D7-04D9C09FCBAE}" dt="2024-10-11T14:13:54.494" v="930"/>
          <ac:spMkLst>
            <pc:docMk/>
            <pc:sldMk cId="2583801309" sldId="260"/>
            <ac:spMk id="25" creationId="{24203F63-0DEF-8780-0EB1-65CB20A47FD6}"/>
          </ac:spMkLst>
        </pc:spChg>
        <pc:picChg chg="add mod modCrop">
          <ac:chgData name="Vanderson AS" userId="affba44afb8c4858" providerId="Windows Live" clId="Web-{B9D9D479-0472-4222-87D7-04D9C09FCBAE}" dt="2024-10-11T14:16:33.421" v="964" actId="1076"/>
          <ac:picMkLst>
            <pc:docMk/>
            <pc:sldMk cId="2583801309" sldId="260"/>
            <ac:picMk id="2" creationId="{90D07DA9-D270-9374-4CD9-57621DE430D7}"/>
          </ac:picMkLst>
        </pc:picChg>
        <pc:picChg chg="add mod modCrop">
          <ac:chgData name="Vanderson AS" userId="affba44afb8c4858" providerId="Windows Live" clId="Web-{B9D9D479-0472-4222-87D7-04D9C09FCBAE}" dt="2024-10-11T14:16:30.437" v="963" actId="1076"/>
          <ac:picMkLst>
            <pc:docMk/>
            <pc:sldMk cId="2583801309" sldId="260"/>
            <ac:picMk id="3" creationId="{EC78E0C8-F429-B1D6-43D5-7DD823F749AE}"/>
          </ac:picMkLst>
        </pc:picChg>
        <pc:picChg chg="add mod ord">
          <ac:chgData name="Vanderson AS" userId="affba44afb8c4858" providerId="Windows Live" clId="Web-{B9D9D479-0472-4222-87D7-04D9C09FCBAE}" dt="2024-10-11T14:35:31.069" v="1088"/>
          <ac:picMkLst>
            <pc:docMk/>
            <pc:sldMk cId="2583801309" sldId="260"/>
            <ac:picMk id="5" creationId="{283C7FBA-9826-58D0-FFAA-B4363E375E36}"/>
          </ac:picMkLst>
        </pc:picChg>
        <pc:picChg chg="del">
          <ac:chgData name="Vanderson AS" userId="affba44afb8c4858" providerId="Windows Live" clId="Web-{B9D9D479-0472-4222-87D7-04D9C09FCBAE}" dt="2024-10-11T14:13:54.494" v="939"/>
          <ac:picMkLst>
            <pc:docMk/>
            <pc:sldMk cId="2583801309" sldId="260"/>
            <ac:picMk id="6" creationId="{5CFC5D3D-54E1-C594-C2B3-6AF2D9037A64}"/>
          </ac:picMkLst>
        </pc:picChg>
        <pc:picChg chg="del">
          <ac:chgData name="Vanderson AS" userId="affba44afb8c4858" providerId="Windows Live" clId="Web-{B9D9D479-0472-4222-87D7-04D9C09FCBAE}" dt="2024-10-11T14:13:54.494" v="938"/>
          <ac:picMkLst>
            <pc:docMk/>
            <pc:sldMk cId="2583801309" sldId="260"/>
            <ac:picMk id="7" creationId="{9840A359-96DF-4128-04EC-A36E35558E45}"/>
          </ac:picMkLst>
        </pc:picChg>
        <pc:picChg chg="del">
          <ac:chgData name="Vanderson AS" userId="affba44afb8c4858" providerId="Windows Live" clId="Web-{B9D9D479-0472-4222-87D7-04D9C09FCBAE}" dt="2024-10-11T14:13:54.494" v="937"/>
          <ac:picMkLst>
            <pc:docMk/>
            <pc:sldMk cId="2583801309" sldId="260"/>
            <ac:picMk id="8" creationId="{22FC578B-612E-3286-5565-5609297C0686}"/>
          </ac:picMkLst>
        </pc:picChg>
        <pc:picChg chg="del">
          <ac:chgData name="Vanderson AS" userId="affba44afb8c4858" providerId="Windows Live" clId="Web-{B9D9D479-0472-4222-87D7-04D9C09FCBAE}" dt="2024-10-11T14:13:57.682" v="940"/>
          <ac:picMkLst>
            <pc:docMk/>
            <pc:sldMk cId="2583801309" sldId="260"/>
            <ac:picMk id="9" creationId="{341C2F31-61E5-B486-BABC-8E8D9C748C81}"/>
          </ac:picMkLst>
        </pc:picChg>
        <pc:picChg chg="del">
          <ac:chgData name="Vanderson AS" userId="affba44afb8c4858" providerId="Windows Live" clId="Web-{B9D9D479-0472-4222-87D7-04D9C09FCBAE}" dt="2024-10-11T14:13:54.494" v="936"/>
          <ac:picMkLst>
            <pc:docMk/>
            <pc:sldMk cId="2583801309" sldId="260"/>
            <ac:picMk id="10" creationId="{8AA1652A-4D82-4BDB-C14B-FC5CBF889182}"/>
          </ac:picMkLst>
        </pc:picChg>
        <pc:picChg chg="del">
          <ac:chgData name="Vanderson AS" userId="affba44afb8c4858" providerId="Windows Live" clId="Web-{B9D9D479-0472-4222-87D7-04D9C09FCBAE}" dt="2024-10-11T14:13:54.494" v="935"/>
          <ac:picMkLst>
            <pc:docMk/>
            <pc:sldMk cId="2583801309" sldId="260"/>
            <ac:picMk id="11" creationId="{2E2A080B-6068-7CC6-345A-8BF7C852D02C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5:11.198" v="1646"/>
        <pc:sldMkLst>
          <pc:docMk/>
          <pc:sldMk cId="1306687976" sldId="261"/>
        </pc:sldMkLst>
        <pc:spChg chg="del">
          <ac:chgData name="Vanderson AS" userId="affba44afb8c4858" providerId="Windows Live" clId="Web-{B9D9D479-0472-4222-87D7-04D9C09FCBAE}" dt="2024-10-11T15:55:11.198" v="1646"/>
          <ac:spMkLst>
            <pc:docMk/>
            <pc:sldMk cId="1306687976" sldId="261"/>
            <ac:spMk id="3" creationId="{8E2F436B-EBAF-7D67-3C40-01CB41ECF5D8}"/>
          </ac:spMkLst>
        </pc:spChg>
        <pc:spChg chg="mod">
          <ac:chgData name="Vanderson AS" userId="affba44afb8c4858" providerId="Windows Live" clId="Web-{B9D9D479-0472-4222-87D7-04D9C09FCBAE}" dt="2024-10-11T14:24:35.484" v="1056" actId="14100"/>
          <ac:spMkLst>
            <pc:docMk/>
            <pc:sldMk cId="1306687976" sldId="261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5:32:48.434" v="1636" actId="20577"/>
          <ac:spMkLst>
            <pc:docMk/>
            <pc:sldMk cId="1306687976" sldId="261"/>
            <ac:spMk id="18" creationId="{B905874B-E8FC-67F0-A851-874EBC285A9B}"/>
          </ac:spMkLst>
        </pc:spChg>
        <pc:picChg chg="add">
          <ac:chgData name="Vanderson AS" userId="affba44afb8c4858" providerId="Windows Live" clId="Web-{B9D9D479-0472-4222-87D7-04D9C09FCBAE}" dt="2024-10-11T14:04:18.240" v="838"/>
          <ac:picMkLst>
            <pc:docMk/>
            <pc:sldMk cId="1306687976" sldId="261"/>
            <ac:picMk id="4" creationId="{C8A24B63-15EF-5C66-F20D-8BA9C8AA4EAD}"/>
          </ac:picMkLst>
        </pc:picChg>
      </pc:sldChg>
      <pc:sldChg chg="addSp delSp modSp add ord replId">
        <pc:chgData name="Vanderson AS" userId="affba44afb8c4858" providerId="Windows Live" clId="Web-{B9D9D479-0472-4222-87D7-04D9C09FCBAE}" dt="2024-10-11T15:55:32.105" v="1649"/>
        <pc:sldMkLst>
          <pc:docMk/>
          <pc:sldMk cId="1678389537" sldId="262"/>
        </pc:sldMkLst>
        <pc:spChg chg="del">
          <ac:chgData name="Vanderson AS" userId="affba44afb8c4858" providerId="Windows Live" clId="Web-{B9D9D479-0472-4222-87D7-04D9C09FCBAE}" dt="2024-10-11T15:55:32.105" v="1649"/>
          <ac:spMkLst>
            <pc:docMk/>
            <pc:sldMk cId="1678389537" sldId="262"/>
            <ac:spMk id="2" creationId="{09B33E00-6343-79EF-6EA7-8C0507C431BB}"/>
          </ac:spMkLst>
        </pc:spChg>
        <pc:spChg chg="del">
          <ac:chgData name="Vanderson AS" userId="affba44afb8c4858" providerId="Windows Live" clId="Web-{B9D9D479-0472-4222-87D7-04D9C09FCBAE}" dt="2024-10-11T14:04:31.803" v="847"/>
          <ac:spMkLst>
            <pc:docMk/>
            <pc:sldMk cId="1678389537" sldId="262"/>
            <ac:spMk id="2" creationId="{6D8C23B8-D7C8-2370-1C16-6E4D672B1432}"/>
          </ac:spMkLst>
        </pc:spChg>
        <pc:spChg chg="del">
          <ac:chgData name="Vanderson AS" userId="affba44afb8c4858" providerId="Windows Live" clId="Web-{B9D9D479-0472-4222-87D7-04D9C09FCBAE}" dt="2024-10-11T14:04:31.803" v="846"/>
          <ac:spMkLst>
            <pc:docMk/>
            <pc:sldMk cId="1678389537" sldId="262"/>
            <ac:spMk id="3" creationId="{2F4A853E-AAE1-0F2F-2377-EC2E3535DDF9}"/>
          </ac:spMkLst>
        </pc:spChg>
        <pc:spChg chg="del">
          <ac:chgData name="Vanderson AS" userId="affba44afb8c4858" providerId="Windows Live" clId="Web-{B9D9D479-0472-4222-87D7-04D9C09FCBAE}" dt="2024-10-11T14:04:31.803" v="845"/>
          <ac:spMkLst>
            <pc:docMk/>
            <pc:sldMk cId="1678389537" sldId="262"/>
            <ac:spMk id="4" creationId="{6E800C32-4354-F7D4-B530-C7EC9817F3C4}"/>
          </ac:spMkLst>
        </pc:spChg>
        <pc:spChg chg="del">
          <ac:chgData name="Vanderson AS" userId="affba44afb8c4858" providerId="Windows Live" clId="Web-{B9D9D479-0472-4222-87D7-04D9C09FCBAE}" dt="2024-10-11T14:04:31.803" v="844"/>
          <ac:spMkLst>
            <pc:docMk/>
            <pc:sldMk cId="1678389537" sldId="262"/>
            <ac:spMk id="5" creationId="{4ADF9569-6F3B-2716-671C-40A0BD545ECC}"/>
          </ac:spMkLst>
        </pc:spChg>
        <pc:spChg chg="del">
          <ac:chgData name="Vanderson AS" userId="affba44afb8c4858" providerId="Windows Live" clId="Web-{B9D9D479-0472-4222-87D7-04D9C09FCBAE}" dt="2024-10-11T14:04:31.789" v="843"/>
          <ac:spMkLst>
            <pc:docMk/>
            <pc:sldMk cId="1678389537" sldId="262"/>
            <ac:spMk id="8" creationId="{3D11DF95-35AD-D5BD-1887-BA2230C05BC7}"/>
          </ac:spMkLst>
        </pc:spChg>
        <pc:spChg chg="del">
          <ac:chgData name="Vanderson AS" userId="affba44afb8c4858" providerId="Windows Live" clId="Web-{B9D9D479-0472-4222-87D7-04D9C09FCBAE}" dt="2024-10-11T14:04:40.663" v="852"/>
          <ac:spMkLst>
            <pc:docMk/>
            <pc:sldMk cId="1678389537" sldId="262"/>
            <ac:spMk id="9" creationId="{1E1C6DC2-2246-31ED-77F3-D0F1736084B3}"/>
          </ac:spMkLst>
        </pc:spChg>
        <pc:spChg chg="del">
          <ac:chgData name="Vanderson AS" userId="affba44afb8c4858" providerId="Windows Live" clId="Web-{B9D9D479-0472-4222-87D7-04D9C09FCBAE}" dt="2024-10-11T14:04:31.789" v="842"/>
          <ac:spMkLst>
            <pc:docMk/>
            <pc:sldMk cId="1678389537" sldId="262"/>
            <ac:spMk id="10" creationId="{CEAA2091-5578-123C-992A-4AF31B8330E8}"/>
          </ac:spMkLst>
        </pc:spChg>
        <pc:spChg chg="add mod">
          <ac:chgData name="Vanderson AS" userId="affba44afb8c4858" providerId="Windows Live" clId="Web-{B9D9D479-0472-4222-87D7-04D9C09FCBAE}" dt="2024-10-11T14:25:28.064" v="1069" actId="20577"/>
          <ac:spMkLst>
            <pc:docMk/>
            <pc:sldMk cId="1678389537" sldId="262"/>
            <ac:spMk id="11" creationId="{0C6DFF77-F669-1BE3-D96B-2ECD01561FE6}"/>
          </ac:spMkLst>
        </pc:spChg>
        <pc:spChg chg="mod">
          <ac:chgData name="Vanderson AS" userId="affba44afb8c4858" providerId="Windows Live" clId="Web-{B9D9D479-0472-4222-87D7-04D9C09FCBAE}" dt="2024-10-11T14:03:41.349" v="835" actId="1076"/>
          <ac:spMkLst>
            <pc:docMk/>
            <pc:sldMk cId="1678389537" sldId="262"/>
            <ac:spMk id="12" creationId="{ECCD6301-A001-94ED-0F14-710A6E04CB56}"/>
          </ac:spMkLst>
        </pc:spChg>
        <pc:spChg chg="del">
          <ac:chgData name="Vanderson AS" userId="affba44afb8c4858" providerId="Windows Live" clId="Web-{B9D9D479-0472-4222-87D7-04D9C09FCBAE}" dt="2024-10-11T14:04:40.663" v="856"/>
          <ac:spMkLst>
            <pc:docMk/>
            <pc:sldMk cId="1678389537" sldId="262"/>
            <ac:spMk id="14" creationId="{1AF9A3D3-A3C2-4A7C-0D1F-2B5697426280}"/>
          </ac:spMkLst>
        </pc:spChg>
        <pc:spChg chg="del">
          <ac:chgData name="Vanderson AS" userId="affba44afb8c4858" providerId="Windows Live" clId="Web-{B9D9D479-0472-4222-87D7-04D9C09FCBAE}" dt="2024-10-11T14:04:31.803" v="849"/>
          <ac:spMkLst>
            <pc:docMk/>
            <pc:sldMk cId="1678389537" sldId="262"/>
            <ac:spMk id="15" creationId="{1ACC70D3-70BB-F72B-89AE-44CACCACE936}"/>
          </ac:spMkLst>
        </pc:spChg>
        <pc:spChg chg="del">
          <ac:chgData name="Vanderson AS" userId="affba44afb8c4858" providerId="Windows Live" clId="Web-{B9D9D479-0472-4222-87D7-04D9C09FCBAE}" dt="2024-10-11T14:04:40.663" v="855"/>
          <ac:spMkLst>
            <pc:docMk/>
            <pc:sldMk cId="1678389537" sldId="262"/>
            <ac:spMk id="16" creationId="{2A9FDE8A-6CF6-508E-E5C6-A757A9D2822D}"/>
          </ac:spMkLst>
        </pc:spChg>
        <pc:spChg chg="del">
          <ac:chgData name="Vanderson AS" userId="affba44afb8c4858" providerId="Windows Live" clId="Web-{B9D9D479-0472-4222-87D7-04D9C09FCBAE}" dt="2024-10-11T14:04:40.663" v="854"/>
          <ac:spMkLst>
            <pc:docMk/>
            <pc:sldMk cId="1678389537" sldId="262"/>
            <ac:spMk id="17" creationId="{5D78DD8E-C367-5527-4C89-B253BFF52AD6}"/>
          </ac:spMkLst>
        </pc:spChg>
        <pc:spChg chg="del">
          <ac:chgData name="Vanderson AS" userId="affba44afb8c4858" providerId="Windows Live" clId="Web-{B9D9D479-0472-4222-87D7-04D9C09FCBAE}" dt="2024-10-11T14:04:31.803" v="848"/>
          <ac:spMkLst>
            <pc:docMk/>
            <pc:sldMk cId="1678389537" sldId="262"/>
            <ac:spMk id="18" creationId="{B905874B-E8FC-67F0-A851-874EBC285A9B}"/>
          </ac:spMkLst>
        </pc:spChg>
        <pc:spChg chg="del">
          <ac:chgData name="Vanderson AS" userId="affba44afb8c4858" providerId="Windows Live" clId="Web-{B9D9D479-0472-4222-87D7-04D9C09FCBAE}" dt="2024-10-11T14:04:40.663" v="853"/>
          <ac:spMkLst>
            <pc:docMk/>
            <pc:sldMk cId="1678389537" sldId="262"/>
            <ac:spMk id="19" creationId="{A7DBEB58-2F72-4A28-43DC-D75F182063E5}"/>
          </ac:spMkLst>
        </pc:spChg>
        <pc:spChg chg="del">
          <ac:chgData name="Vanderson AS" userId="affba44afb8c4858" providerId="Windows Live" clId="Web-{B9D9D479-0472-4222-87D7-04D9C09FCBAE}" dt="2024-10-11T14:04:31.789" v="840"/>
          <ac:spMkLst>
            <pc:docMk/>
            <pc:sldMk cId="1678389537" sldId="262"/>
            <ac:spMk id="24" creationId="{A91F2029-B3F8-E0C2-2E06-7C45876D52CC}"/>
          </ac:spMkLst>
        </pc:spChg>
        <pc:spChg chg="del">
          <ac:chgData name="Vanderson AS" userId="affba44afb8c4858" providerId="Windows Live" clId="Web-{B9D9D479-0472-4222-87D7-04D9C09FCBAE}" dt="2024-10-11T14:04:35.194" v="850"/>
          <ac:spMkLst>
            <pc:docMk/>
            <pc:sldMk cId="1678389537" sldId="262"/>
            <ac:spMk id="25" creationId="{9AF77531-0E3A-4D20-EC74-BA704CE64B39}"/>
          </ac:spMkLst>
        </pc:spChg>
        <pc:spChg chg="del">
          <ac:chgData name="Vanderson AS" userId="affba44afb8c4858" providerId="Windows Live" clId="Web-{B9D9D479-0472-4222-87D7-04D9C09FCBAE}" dt="2024-10-11T14:04:31.789" v="839"/>
          <ac:spMkLst>
            <pc:docMk/>
            <pc:sldMk cId="1678389537" sldId="262"/>
            <ac:spMk id="26" creationId="{89F2D494-0895-7BF9-2ABF-8DF732B57F21}"/>
          </ac:spMkLst>
        </pc:spChg>
        <pc:picChg chg="add mod">
          <ac:chgData name="Vanderson AS" userId="affba44afb8c4858" providerId="Windows Live" clId="Web-{B9D9D479-0472-4222-87D7-04D9C09FCBAE}" dt="2024-10-11T14:12:52.180" v="928" actId="1076"/>
          <ac:picMkLst>
            <pc:docMk/>
            <pc:sldMk cId="1678389537" sldId="262"/>
            <ac:picMk id="6" creationId="{1E889547-42CA-148F-5AF4-5871592CCE3E}"/>
          </ac:picMkLst>
        </pc:picChg>
        <pc:picChg chg="mod">
          <ac:chgData name="Vanderson AS" userId="affba44afb8c4858" providerId="Windows Live" clId="Web-{B9D9D479-0472-4222-87D7-04D9C09FCBAE}" dt="2024-10-11T14:11:56.475" v="918" actId="1076"/>
          <ac:picMkLst>
            <pc:docMk/>
            <pc:sldMk cId="1678389537" sldId="262"/>
            <ac:picMk id="7" creationId="{58ADE35B-FB31-CDCC-D83A-E1FD83DF9273}"/>
          </ac:picMkLst>
        </pc:picChg>
        <pc:picChg chg="del">
          <ac:chgData name="Vanderson AS" userId="affba44afb8c4858" providerId="Windows Live" clId="Web-{B9D9D479-0472-4222-87D7-04D9C09FCBAE}" dt="2024-10-11T14:04:31.789" v="841"/>
          <ac:picMkLst>
            <pc:docMk/>
            <pc:sldMk cId="1678389537" sldId="262"/>
            <ac:picMk id="22" creationId="{C644BC19-A1F9-CADB-FA0F-972F450DEEC4}"/>
          </ac:picMkLst>
        </pc:picChg>
        <pc:picChg chg="del">
          <ac:chgData name="Vanderson AS" userId="affba44afb8c4858" providerId="Windows Live" clId="Web-{B9D9D479-0472-4222-87D7-04D9C09FCBAE}" dt="2024-10-11T14:04:40.663" v="851"/>
          <ac:picMkLst>
            <pc:docMk/>
            <pc:sldMk cId="1678389537" sldId="262"/>
            <ac:picMk id="23" creationId="{AA60E5A4-4077-3B36-1B1E-89BCA91BB007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5:46.480" v="1652"/>
        <pc:sldMkLst>
          <pc:docMk/>
          <pc:sldMk cId="2710546759" sldId="263"/>
        </pc:sldMkLst>
        <pc:spChg chg="del">
          <ac:chgData name="Vanderson AS" userId="affba44afb8c4858" providerId="Windows Live" clId="Web-{B9D9D479-0472-4222-87D7-04D9C09FCBAE}" dt="2024-10-11T15:55:46.480" v="1652"/>
          <ac:spMkLst>
            <pc:docMk/>
            <pc:sldMk cId="2710546759" sldId="263"/>
            <ac:spMk id="2" creationId="{05E6FE14-0305-BC93-E1AD-FCBDF9C35373}"/>
          </ac:spMkLst>
        </pc:spChg>
        <pc:spChg chg="del mod">
          <ac:chgData name="Vanderson AS" userId="affba44afb8c4858" providerId="Windows Live" clId="Web-{B9D9D479-0472-4222-87D7-04D9C09FCBAE}" dt="2024-10-11T14:32:03.109" v="1070"/>
          <ac:spMkLst>
            <pc:docMk/>
            <pc:sldMk cId="2710546759" sldId="263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4:35:51.335" v="1091" actId="1076"/>
          <ac:spMkLst>
            <pc:docMk/>
            <pc:sldMk cId="2710546759" sldId="263"/>
            <ac:spMk id="18" creationId="{B905874B-E8FC-67F0-A851-874EBC285A9B}"/>
          </ac:spMkLst>
        </pc:spChg>
        <pc:picChg chg="del">
          <ac:chgData name="Vanderson AS" userId="affba44afb8c4858" providerId="Windows Live" clId="Web-{B9D9D479-0472-4222-87D7-04D9C09FCBAE}" dt="2024-10-11T14:21:10.118" v="1036"/>
          <ac:picMkLst>
            <pc:docMk/>
            <pc:sldMk cId="2710546759" sldId="263"/>
            <ac:picMk id="2" creationId="{90D07DA9-D270-9374-4CD9-57621DE430D7}"/>
          </ac:picMkLst>
        </pc:picChg>
        <pc:picChg chg="del">
          <ac:chgData name="Vanderson AS" userId="affba44afb8c4858" providerId="Windows Live" clId="Web-{B9D9D479-0472-4222-87D7-04D9C09FCBAE}" dt="2024-10-11T14:21:08.774" v="1035"/>
          <ac:picMkLst>
            <pc:docMk/>
            <pc:sldMk cId="2710546759" sldId="263"/>
            <ac:picMk id="3" creationId="{EC78E0C8-F429-B1D6-43D5-7DD823F749AE}"/>
          </ac:picMkLst>
        </pc:picChg>
        <pc:picChg chg="add mod modCrop">
          <ac:chgData name="Vanderson AS" userId="affba44afb8c4858" providerId="Windows Live" clId="Web-{B9D9D479-0472-4222-87D7-04D9C09FCBAE}" dt="2024-10-11T14:21:42.963" v="1046" actId="1076"/>
          <ac:picMkLst>
            <pc:docMk/>
            <pc:sldMk cId="2710546759" sldId="263"/>
            <ac:picMk id="4" creationId="{34329421-E777-C588-9CA8-BB6072D9F14F}"/>
          </ac:picMkLst>
        </pc:picChg>
        <pc:picChg chg="add mod modCrop">
          <ac:chgData name="Vanderson AS" userId="affba44afb8c4858" providerId="Windows Live" clId="Web-{B9D9D479-0472-4222-87D7-04D9C09FCBAE}" dt="2024-10-11T14:22:28.011" v="1053" actId="1076"/>
          <ac:picMkLst>
            <pc:docMk/>
            <pc:sldMk cId="2710546759" sldId="263"/>
            <ac:picMk id="5" creationId="{8012A1DF-7356-9306-2406-ACC7C9210D22}"/>
          </ac:picMkLst>
        </pc:picChg>
        <pc:picChg chg="add ord">
          <ac:chgData name="Vanderson AS" userId="affba44afb8c4858" providerId="Windows Live" clId="Web-{B9D9D479-0472-4222-87D7-04D9C09FCBAE}" dt="2024-10-11T14:35:45.710" v="1090"/>
          <ac:picMkLst>
            <pc:docMk/>
            <pc:sldMk cId="2710546759" sldId="263"/>
            <ac:picMk id="7" creationId="{E2D32DCA-F362-1CDA-63FF-580458C741AA}"/>
          </ac:picMkLst>
        </pc:picChg>
      </pc:sldChg>
      <pc:sldChg chg="modSp add del replId">
        <pc:chgData name="Vanderson AS" userId="affba44afb8c4858" providerId="Windows Live" clId="Web-{B9D9D479-0472-4222-87D7-04D9C09FCBAE}" dt="2024-10-11T14:33:31.956" v="1077"/>
        <pc:sldMkLst>
          <pc:docMk/>
          <pc:sldMk cId="1101220800" sldId="264"/>
        </pc:sldMkLst>
        <pc:picChg chg="mod">
          <ac:chgData name="Vanderson AS" userId="affba44afb8c4858" providerId="Windows Live" clId="Web-{B9D9D479-0472-4222-87D7-04D9C09FCBAE}" dt="2024-10-11T14:33:29.127" v="1076" actId="14100"/>
          <ac:picMkLst>
            <pc:docMk/>
            <pc:sldMk cId="1101220800" sldId="264"/>
            <ac:picMk id="4" creationId="{34329421-E777-C588-9CA8-BB6072D9F14F}"/>
          </ac:picMkLst>
        </pc:picChg>
      </pc:sldChg>
      <pc:sldChg chg="addSp delSp modSp add ord replId">
        <pc:chgData name="Vanderson AS" userId="affba44afb8c4858" providerId="Windows Live" clId="Web-{B9D9D479-0472-4222-87D7-04D9C09FCBAE}" dt="2024-10-11T15:55:51.699" v="1653"/>
        <pc:sldMkLst>
          <pc:docMk/>
          <pc:sldMk cId="3565405371" sldId="264"/>
        </pc:sldMkLst>
        <pc:spChg chg="del">
          <ac:chgData name="Vanderson AS" userId="affba44afb8c4858" providerId="Windows Live" clId="Web-{B9D9D479-0472-4222-87D7-04D9C09FCBAE}" dt="2024-10-11T15:55:51.699" v="1653"/>
          <ac:spMkLst>
            <pc:docMk/>
            <pc:sldMk cId="3565405371" sldId="264"/>
            <ac:spMk id="2" creationId="{0469D3F7-F489-5D97-79AC-4D7D4C00BD7C}"/>
          </ac:spMkLst>
        </pc:spChg>
        <pc:spChg chg="mod">
          <ac:chgData name="Vanderson AS" userId="affba44afb8c4858" providerId="Windows Live" clId="Web-{B9D9D479-0472-4222-87D7-04D9C09FCBAE}" dt="2024-10-11T14:39:33.858" v="1166" actId="20577"/>
          <ac:spMkLst>
            <pc:docMk/>
            <pc:sldMk cId="3565405371" sldId="264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4:39:25.999" v="1160" actId="1076"/>
          <ac:spMkLst>
            <pc:docMk/>
            <pc:sldMk cId="3565405371" sldId="264"/>
            <ac:spMk id="18" creationId="{B905874B-E8FC-67F0-A851-874EBC285A9B}"/>
          </ac:spMkLst>
        </pc:spChg>
        <pc:picChg chg="del">
          <ac:chgData name="Vanderson AS" userId="affba44afb8c4858" providerId="Windows Live" clId="Web-{B9D9D479-0472-4222-87D7-04D9C09FCBAE}" dt="2024-10-11T14:36:09.930" v="1095"/>
          <ac:picMkLst>
            <pc:docMk/>
            <pc:sldMk cId="3565405371" sldId="264"/>
            <ac:picMk id="2" creationId="{90D07DA9-D270-9374-4CD9-57621DE430D7}"/>
          </ac:picMkLst>
        </pc:picChg>
        <pc:picChg chg="del">
          <ac:chgData name="Vanderson AS" userId="affba44afb8c4858" providerId="Windows Live" clId="Web-{B9D9D479-0472-4222-87D7-04D9C09FCBAE}" dt="2024-10-11T14:36:08.445" v="1094"/>
          <ac:picMkLst>
            <pc:docMk/>
            <pc:sldMk cId="3565405371" sldId="264"/>
            <ac:picMk id="3" creationId="{EC78E0C8-F429-B1D6-43D5-7DD823F749AE}"/>
          </ac:picMkLst>
        </pc:picChg>
        <pc:picChg chg="add mod modCrop">
          <ac:chgData name="Vanderson AS" userId="affba44afb8c4858" providerId="Windows Live" clId="Web-{B9D9D479-0472-4222-87D7-04D9C09FCBAE}" dt="2024-10-11T14:38:31.512" v="1111" actId="14100"/>
          <ac:picMkLst>
            <pc:docMk/>
            <pc:sldMk cId="3565405371" sldId="264"/>
            <ac:picMk id="4" creationId="{D553DE28-D777-0D1B-1377-8CE34DACA3D6}"/>
          </ac:picMkLst>
        </pc:picChg>
        <pc:picChg chg="add mod modCrop">
          <ac:chgData name="Vanderson AS" userId="affba44afb8c4858" providerId="Windows Live" clId="Web-{B9D9D479-0472-4222-87D7-04D9C09FCBAE}" dt="2024-10-11T14:38:38.106" v="1113" actId="1076"/>
          <ac:picMkLst>
            <pc:docMk/>
            <pc:sldMk cId="3565405371" sldId="264"/>
            <ac:picMk id="6" creationId="{32606AC6-EA03-E2B1-5736-555EE65923DF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5:55.684" v="1654"/>
        <pc:sldMkLst>
          <pc:docMk/>
          <pc:sldMk cId="3609366203" sldId="265"/>
        </pc:sldMkLst>
        <pc:spChg chg="del">
          <ac:chgData name="Vanderson AS" userId="affba44afb8c4858" providerId="Windows Live" clId="Web-{B9D9D479-0472-4222-87D7-04D9C09FCBAE}" dt="2024-10-11T15:55:55.684" v="1654"/>
          <ac:spMkLst>
            <pc:docMk/>
            <pc:sldMk cId="3609366203" sldId="265"/>
            <ac:spMk id="4" creationId="{FEBE3C1E-2AA4-8DA3-1D94-1AF18826251C}"/>
          </ac:spMkLst>
        </pc:spChg>
        <pc:spChg chg="del">
          <ac:chgData name="Vanderson AS" userId="affba44afb8c4858" providerId="Windows Live" clId="Web-{B9D9D479-0472-4222-87D7-04D9C09FCBAE}" dt="2024-10-11T14:43:58.164" v="1180"/>
          <ac:spMkLst>
            <pc:docMk/>
            <pc:sldMk cId="3609366203" sldId="265"/>
            <ac:spMk id="15" creationId="{1ACC70D3-70BB-F72B-89AE-44CACCACE936}"/>
          </ac:spMkLst>
        </pc:spChg>
        <pc:spChg chg="mod">
          <ac:chgData name="Vanderson AS" userId="affba44afb8c4858" providerId="Windows Live" clId="Web-{B9D9D479-0472-4222-87D7-04D9C09FCBAE}" dt="2024-10-11T14:46:32.747" v="1240" actId="14100"/>
          <ac:spMkLst>
            <pc:docMk/>
            <pc:sldMk cId="3609366203" sldId="265"/>
            <ac:spMk id="18" creationId="{B905874B-E8FC-67F0-A851-874EBC285A9B}"/>
          </ac:spMkLst>
        </pc:spChg>
        <pc:picChg chg="add mod modCrop">
          <ac:chgData name="Vanderson AS" userId="affba44afb8c4858" providerId="Windows Live" clId="Web-{B9D9D479-0472-4222-87D7-04D9C09FCBAE}" dt="2024-10-11T14:45:31.761" v="1197" actId="1076"/>
          <ac:picMkLst>
            <pc:docMk/>
            <pc:sldMk cId="3609366203" sldId="265"/>
            <ac:picMk id="2" creationId="{3EF23128-6A46-5A8C-7AC0-C903FFCC76EC}"/>
          </ac:picMkLst>
        </pc:picChg>
        <pc:picChg chg="add mod">
          <ac:chgData name="Vanderson AS" userId="affba44afb8c4858" providerId="Windows Live" clId="Web-{B9D9D479-0472-4222-87D7-04D9C09FCBAE}" dt="2024-10-11T14:45:31.776" v="1198" actId="1076"/>
          <ac:picMkLst>
            <pc:docMk/>
            <pc:sldMk cId="3609366203" sldId="265"/>
            <ac:picMk id="3" creationId="{8273BFAC-B399-9E64-3DC4-6F83BDB64BF2}"/>
          </ac:picMkLst>
        </pc:picChg>
        <pc:picChg chg="del">
          <ac:chgData name="Vanderson AS" userId="affba44afb8c4858" providerId="Windows Live" clId="Web-{B9D9D479-0472-4222-87D7-04D9C09FCBAE}" dt="2024-10-11T14:42:57.303" v="1168"/>
          <ac:picMkLst>
            <pc:docMk/>
            <pc:sldMk cId="3609366203" sldId="265"/>
            <ac:picMk id="4" creationId="{D553DE28-D777-0D1B-1377-8CE34DACA3D6}"/>
          </ac:picMkLst>
        </pc:picChg>
        <pc:picChg chg="del">
          <ac:chgData name="Vanderson AS" userId="affba44afb8c4858" providerId="Windows Live" clId="Web-{B9D9D479-0472-4222-87D7-04D9C09FCBAE}" dt="2024-10-11T14:42:59.600" v="1169"/>
          <ac:picMkLst>
            <pc:docMk/>
            <pc:sldMk cId="3609366203" sldId="265"/>
            <ac:picMk id="6" creationId="{32606AC6-EA03-E2B1-5736-555EE65923DF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5:59.731" v="1655"/>
        <pc:sldMkLst>
          <pc:docMk/>
          <pc:sldMk cId="401973706" sldId="266"/>
        </pc:sldMkLst>
        <pc:spChg chg="del">
          <ac:chgData name="Vanderson AS" userId="affba44afb8c4858" providerId="Windows Live" clId="Web-{B9D9D479-0472-4222-87D7-04D9C09FCBAE}" dt="2024-10-11T15:55:59.731" v="1655"/>
          <ac:spMkLst>
            <pc:docMk/>
            <pc:sldMk cId="401973706" sldId="266"/>
            <ac:spMk id="2" creationId="{9D408C41-F836-4B1E-307E-852F2B62B75A}"/>
          </ac:spMkLst>
        </pc:spChg>
        <pc:spChg chg="add mod">
          <ac:chgData name="Vanderson AS" userId="affba44afb8c4858" providerId="Windows Live" clId="Web-{B9D9D479-0472-4222-87D7-04D9C09FCBAE}" dt="2024-10-11T14:49:36.160" v="1273"/>
          <ac:spMkLst>
            <pc:docMk/>
            <pc:sldMk cId="401973706" sldId="266"/>
            <ac:spMk id="8" creationId="{A17A2F1C-C6FE-A397-0837-EBC4DEBDAD4A}"/>
          </ac:spMkLst>
        </pc:spChg>
        <pc:spChg chg="add mod">
          <ac:chgData name="Vanderson AS" userId="affba44afb8c4858" providerId="Windows Live" clId="Web-{B9D9D479-0472-4222-87D7-04D9C09FCBAE}" dt="2024-10-11T14:49:49.238" v="1281" actId="20577"/>
          <ac:spMkLst>
            <pc:docMk/>
            <pc:sldMk cId="401973706" sldId="266"/>
            <ac:spMk id="10" creationId="{D4AE62BF-9218-E720-93FC-BB7D5AD60680}"/>
          </ac:spMkLst>
        </pc:spChg>
        <pc:spChg chg="del">
          <ac:chgData name="Vanderson AS" userId="affba44afb8c4858" providerId="Windows Live" clId="Web-{B9D9D479-0472-4222-87D7-04D9C09FCBAE}" dt="2024-10-11T14:47:09.624" v="1244"/>
          <ac:spMkLst>
            <pc:docMk/>
            <pc:sldMk cId="401973706" sldId="266"/>
            <ac:spMk id="18" creationId="{B905874B-E8FC-67F0-A851-874EBC285A9B}"/>
          </ac:spMkLst>
        </pc:spChg>
        <pc:picChg chg="del">
          <ac:chgData name="Vanderson AS" userId="affba44afb8c4858" providerId="Windows Live" clId="Web-{B9D9D479-0472-4222-87D7-04D9C09FCBAE}" dt="2024-10-11T14:46:41.576" v="1242"/>
          <ac:picMkLst>
            <pc:docMk/>
            <pc:sldMk cId="401973706" sldId="266"/>
            <ac:picMk id="2" creationId="{3EF23128-6A46-5A8C-7AC0-C903FFCC76EC}"/>
          </ac:picMkLst>
        </pc:picChg>
        <pc:picChg chg="del">
          <ac:chgData name="Vanderson AS" userId="affba44afb8c4858" providerId="Windows Live" clId="Web-{B9D9D479-0472-4222-87D7-04D9C09FCBAE}" dt="2024-10-11T14:46:43.060" v="1243"/>
          <ac:picMkLst>
            <pc:docMk/>
            <pc:sldMk cId="401973706" sldId="266"/>
            <ac:picMk id="3" creationId="{8273BFAC-B399-9E64-3DC4-6F83BDB64BF2}"/>
          </ac:picMkLst>
        </pc:picChg>
        <pc:picChg chg="add mod modCrop">
          <ac:chgData name="Vanderson AS" userId="affba44afb8c4858" providerId="Windows Live" clId="Web-{B9D9D479-0472-4222-87D7-04D9C09FCBAE}" dt="2024-10-11T14:48:46.080" v="1264" actId="1076"/>
          <ac:picMkLst>
            <pc:docMk/>
            <pc:sldMk cId="401973706" sldId="266"/>
            <ac:picMk id="4" creationId="{D556B65D-A8B5-0609-BEF1-2FA0EEAB1371}"/>
          </ac:picMkLst>
        </pc:picChg>
        <pc:picChg chg="add mod modCrop">
          <ac:chgData name="Vanderson AS" userId="affba44afb8c4858" providerId="Windows Live" clId="Web-{B9D9D479-0472-4222-87D7-04D9C09FCBAE}" dt="2024-10-11T14:48:55.955" v="1265" actId="1076"/>
          <ac:picMkLst>
            <pc:docMk/>
            <pc:sldMk cId="401973706" sldId="266"/>
            <ac:picMk id="6" creationId="{3E09EB0E-FECF-25F2-C97F-17FA9B273A39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6:06.669" v="1656"/>
        <pc:sldMkLst>
          <pc:docMk/>
          <pc:sldMk cId="3207972429" sldId="267"/>
        </pc:sldMkLst>
        <pc:spChg chg="del">
          <ac:chgData name="Vanderson AS" userId="affba44afb8c4858" providerId="Windows Live" clId="Web-{B9D9D479-0472-4222-87D7-04D9C09FCBAE}" dt="2024-10-11T15:56:06.669" v="1656"/>
          <ac:spMkLst>
            <pc:docMk/>
            <pc:sldMk cId="3207972429" sldId="267"/>
            <ac:spMk id="4" creationId="{49D19EB9-2D40-8E0F-C2A1-12C779A4A09E}"/>
          </ac:spMkLst>
        </pc:spChg>
        <pc:spChg chg="mod">
          <ac:chgData name="Vanderson AS" userId="affba44afb8c4858" providerId="Windows Live" clId="Web-{B9D9D479-0472-4222-87D7-04D9C09FCBAE}" dt="2024-10-11T14:52:09.415" v="1321" actId="1076"/>
          <ac:spMkLst>
            <pc:docMk/>
            <pc:sldMk cId="3207972429" sldId="267"/>
            <ac:spMk id="8" creationId="{A17A2F1C-C6FE-A397-0837-EBC4DEBDAD4A}"/>
          </ac:spMkLst>
        </pc:spChg>
        <pc:spChg chg="mod">
          <ac:chgData name="Vanderson AS" userId="affba44afb8c4858" providerId="Windows Live" clId="Web-{B9D9D479-0472-4222-87D7-04D9C09FCBAE}" dt="2024-10-11T14:52:09.415" v="1322" actId="1076"/>
          <ac:spMkLst>
            <pc:docMk/>
            <pc:sldMk cId="3207972429" sldId="267"/>
            <ac:spMk id="10" creationId="{D4AE62BF-9218-E720-93FC-BB7D5AD60680}"/>
          </ac:spMkLst>
        </pc:spChg>
        <pc:picChg chg="add mod modCrop">
          <ac:chgData name="Vanderson AS" userId="affba44afb8c4858" providerId="Windows Live" clId="Web-{B9D9D479-0472-4222-87D7-04D9C09FCBAE}" dt="2024-10-11T14:51:24.929" v="1296" actId="14100"/>
          <ac:picMkLst>
            <pc:docMk/>
            <pc:sldMk cId="3207972429" sldId="267"/>
            <ac:picMk id="2" creationId="{6E51A838-F05D-D480-2236-D7FF9C5BED4F}"/>
          </ac:picMkLst>
        </pc:picChg>
        <pc:picChg chg="add mod">
          <ac:chgData name="Vanderson AS" userId="affba44afb8c4858" providerId="Windows Live" clId="Web-{B9D9D479-0472-4222-87D7-04D9C09FCBAE}" dt="2024-10-11T14:51:34.476" v="1298" actId="1076"/>
          <ac:picMkLst>
            <pc:docMk/>
            <pc:sldMk cId="3207972429" sldId="267"/>
            <ac:picMk id="3" creationId="{4BB78BE8-3ABC-2722-85F4-0EAAA4DEF0E6}"/>
          </ac:picMkLst>
        </pc:picChg>
        <pc:picChg chg="del">
          <ac:chgData name="Vanderson AS" userId="affba44afb8c4858" providerId="Windows Live" clId="Web-{B9D9D479-0472-4222-87D7-04D9C09FCBAE}" dt="2024-10-11T14:50:28.333" v="1284"/>
          <ac:picMkLst>
            <pc:docMk/>
            <pc:sldMk cId="3207972429" sldId="267"/>
            <ac:picMk id="4" creationId="{D556B65D-A8B5-0609-BEF1-2FA0EEAB1371}"/>
          </ac:picMkLst>
        </pc:picChg>
        <pc:picChg chg="del">
          <ac:chgData name="Vanderson AS" userId="affba44afb8c4858" providerId="Windows Live" clId="Web-{B9D9D479-0472-4222-87D7-04D9C09FCBAE}" dt="2024-10-11T14:50:26.755" v="1283"/>
          <ac:picMkLst>
            <pc:docMk/>
            <pc:sldMk cId="3207972429" sldId="267"/>
            <ac:picMk id="6" creationId="{3E09EB0E-FECF-25F2-C97F-17FA9B273A39}"/>
          </ac:picMkLst>
        </pc:picChg>
      </pc:sldChg>
      <pc:sldChg chg="delSp modSp add ord replId">
        <pc:chgData name="Vanderson AS" userId="affba44afb8c4858" providerId="Windows Live" clId="Web-{B9D9D479-0472-4222-87D7-04D9C09FCBAE}" dt="2024-10-11T16:00:05.505" v="1683" actId="1076"/>
        <pc:sldMkLst>
          <pc:docMk/>
          <pc:sldMk cId="2016748259" sldId="268"/>
        </pc:sldMkLst>
        <pc:spChg chg="del">
          <ac:chgData name="Vanderson AS" userId="affba44afb8c4858" providerId="Windows Live" clId="Web-{B9D9D479-0472-4222-87D7-04D9C09FCBAE}" dt="2024-10-11T15:55:36.933" v="1650"/>
          <ac:spMkLst>
            <pc:docMk/>
            <pc:sldMk cId="2016748259" sldId="268"/>
            <ac:spMk id="2" creationId="{55F9C930-318B-D2BE-833B-BBB50A54F85B}"/>
          </ac:spMkLst>
        </pc:spChg>
        <pc:spChg chg="mod">
          <ac:chgData name="Vanderson AS" userId="affba44afb8c4858" providerId="Windows Live" clId="Web-{B9D9D479-0472-4222-87D7-04D9C09FCBAE}" dt="2024-10-11T15:59:50.942" v="1680" actId="1076"/>
          <ac:spMkLst>
            <pc:docMk/>
            <pc:sldMk cId="2016748259" sldId="268"/>
            <ac:spMk id="19" creationId="{BD43909D-08C0-D56C-0BE4-3D7782117B48}"/>
          </ac:spMkLst>
        </pc:spChg>
        <pc:spChg chg="mod">
          <ac:chgData name="Vanderson AS" userId="affba44afb8c4858" providerId="Windows Live" clId="Web-{B9D9D479-0472-4222-87D7-04D9C09FCBAE}" dt="2024-10-11T15:59:50.895" v="1676" actId="1076"/>
          <ac:spMkLst>
            <pc:docMk/>
            <pc:sldMk cId="2016748259" sldId="268"/>
            <ac:spMk id="23" creationId="{1CE43C74-98E8-6040-4EF6-448952AF3BBF}"/>
          </ac:spMkLst>
        </pc:spChg>
        <pc:spChg chg="mod">
          <ac:chgData name="Vanderson AS" userId="affba44afb8c4858" providerId="Windows Live" clId="Web-{B9D9D479-0472-4222-87D7-04D9C09FCBAE}" dt="2024-10-11T15:59:50.910" v="1677" actId="1076"/>
          <ac:spMkLst>
            <pc:docMk/>
            <pc:sldMk cId="2016748259" sldId="268"/>
            <ac:spMk id="24" creationId="{86C0AB9B-3133-41AB-448A-23F7B49D391F}"/>
          </ac:spMkLst>
        </pc:spChg>
        <pc:spChg chg="mod">
          <ac:chgData name="Vanderson AS" userId="affba44afb8c4858" providerId="Windows Live" clId="Web-{B9D9D479-0472-4222-87D7-04D9C09FCBAE}" dt="2024-10-11T15:59:50.926" v="1679" actId="1076"/>
          <ac:spMkLst>
            <pc:docMk/>
            <pc:sldMk cId="2016748259" sldId="268"/>
            <ac:spMk id="25" creationId="{24203F63-0DEF-8780-0EB1-65CB20A47FD6}"/>
          </ac:spMkLst>
        </pc:spChg>
        <pc:spChg chg="mod">
          <ac:chgData name="Vanderson AS" userId="affba44afb8c4858" providerId="Windows Live" clId="Web-{B9D9D479-0472-4222-87D7-04D9C09FCBAE}" dt="2024-10-11T16:00:02.786" v="1682" actId="1076"/>
          <ac:spMkLst>
            <pc:docMk/>
            <pc:sldMk cId="2016748259" sldId="268"/>
            <ac:spMk id="26" creationId="{ABB335E0-9DE9-C3AD-17F3-DA2A97B7AE03}"/>
          </ac:spMkLst>
        </pc:spChg>
        <pc:spChg chg="mod">
          <ac:chgData name="Vanderson AS" userId="affba44afb8c4858" providerId="Windows Live" clId="Web-{B9D9D479-0472-4222-87D7-04D9C09FCBAE}" dt="2024-10-11T16:00:05.505" v="1683" actId="1076"/>
          <ac:spMkLst>
            <pc:docMk/>
            <pc:sldMk cId="2016748259" sldId="268"/>
            <ac:spMk id="28" creationId="{6521F7E3-85A7-7363-BF4C-C0E791C2D65E}"/>
          </ac:spMkLst>
        </pc:spChg>
        <pc:spChg chg="del">
          <ac:chgData name="Vanderson AS" userId="affba44afb8c4858" providerId="Windows Live" clId="Web-{B9D9D479-0472-4222-87D7-04D9C09FCBAE}" dt="2024-10-11T15:59:08.003" v="1664"/>
          <ac:spMkLst>
            <pc:docMk/>
            <pc:sldMk cId="2016748259" sldId="268"/>
            <ac:spMk id="29" creationId="{DE6FE6EF-991D-9074-BCB5-C406CFF3A763}"/>
          </ac:spMkLst>
        </pc:spChg>
        <pc:picChg chg="mod">
          <ac:chgData name="Vanderson AS" userId="affba44afb8c4858" providerId="Windows Live" clId="Web-{B9D9D479-0472-4222-87D7-04D9C09FCBAE}" dt="2024-10-11T15:59:55.348" v="1681" actId="1076"/>
          <ac:picMkLst>
            <pc:docMk/>
            <pc:sldMk cId="2016748259" sldId="268"/>
            <ac:picMk id="3" creationId="{9CD5D8D6-27F5-9E77-2CC4-9DE26FC7EAC4}"/>
          </ac:picMkLst>
        </pc:picChg>
        <pc:picChg chg="mod">
          <ac:chgData name="Vanderson AS" userId="affba44afb8c4858" providerId="Windows Live" clId="Web-{B9D9D479-0472-4222-87D7-04D9C09FCBAE}" dt="2024-10-11T15:59:50.926" v="1678" actId="1076"/>
          <ac:picMkLst>
            <pc:docMk/>
            <pc:sldMk cId="2016748259" sldId="268"/>
            <ac:picMk id="6" creationId="{5CFC5D3D-54E1-C594-C2B3-6AF2D9037A64}"/>
          </ac:picMkLst>
        </pc:picChg>
        <pc:picChg chg="mod">
          <ac:chgData name="Vanderson AS" userId="affba44afb8c4858" providerId="Windows Live" clId="Web-{B9D9D479-0472-4222-87D7-04D9C09FCBAE}" dt="2024-10-11T15:59:50.879" v="1674" actId="1076"/>
          <ac:picMkLst>
            <pc:docMk/>
            <pc:sldMk cId="2016748259" sldId="268"/>
            <ac:picMk id="10" creationId="{8AA1652A-4D82-4BDB-C14B-FC5CBF889182}"/>
          </ac:picMkLst>
        </pc:picChg>
        <pc:picChg chg="mod">
          <ac:chgData name="Vanderson AS" userId="affba44afb8c4858" providerId="Windows Live" clId="Web-{B9D9D479-0472-4222-87D7-04D9C09FCBAE}" dt="2024-10-11T15:59:50.895" v="1675" actId="1076"/>
          <ac:picMkLst>
            <pc:docMk/>
            <pc:sldMk cId="2016748259" sldId="268"/>
            <ac:picMk id="11" creationId="{2E2A080B-6068-7CC6-345A-8BF7C852D02C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6:16.685" v="1658"/>
        <pc:sldMkLst>
          <pc:docMk/>
          <pc:sldMk cId="2784781090" sldId="269"/>
        </pc:sldMkLst>
        <pc:spChg chg="del">
          <ac:chgData name="Vanderson AS" userId="affba44afb8c4858" providerId="Windows Live" clId="Web-{B9D9D479-0472-4222-87D7-04D9C09FCBAE}" dt="2024-10-11T15:56:16.685" v="1658"/>
          <ac:spMkLst>
            <pc:docMk/>
            <pc:sldMk cId="2784781090" sldId="269"/>
            <ac:spMk id="2" creationId="{8BED85BB-86FF-3103-627A-95F6BD2EFEC3}"/>
          </ac:spMkLst>
        </pc:spChg>
        <pc:spChg chg="del">
          <ac:chgData name="Vanderson AS" userId="affba44afb8c4858" providerId="Windows Live" clId="Web-{B9D9D479-0472-4222-87D7-04D9C09FCBAE}" dt="2024-10-11T14:59:45.852" v="1336"/>
          <ac:spMkLst>
            <pc:docMk/>
            <pc:sldMk cId="2784781090" sldId="269"/>
            <ac:spMk id="4" creationId="{D6810BB4-190C-4374-DE5C-C4BCAAFCC661}"/>
          </ac:spMkLst>
        </pc:spChg>
        <pc:spChg chg="del">
          <ac:chgData name="Vanderson AS" userId="affba44afb8c4858" providerId="Windows Live" clId="Web-{B9D9D479-0472-4222-87D7-04D9C09FCBAE}" dt="2024-10-11T14:59:45.836" v="1335"/>
          <ac:spMkLst>
            <pc:docMk/>
            <pc:sldMk cId="2784781090" sldId="269"/>
            <ac:spMk id="5" creationId="{1AA4E113-9074-4A72-A900-AADE6FAD9268}"/>
          </ac:spMkLst>
        </pc:spChg>
        <pc:spChg chg="del">
          <ac:chgData name="Vanderson AS" userId="affba44afb8c4858" providerId="Windows Live" clId="Web-{B9D9D479-0472-4222-87D7-04D9C09FCBAE}" dt="2024-10-11T14:59:59.399" v="1353"/>
          <ac:spMkLst>
            <pc:docMk/>
            <pc:sldMk cId="2784781090" sldId="269"/>
            <ac:spMk id="12" creationId="{ECCD6301-A001-94ED-0F14-710A6E04CB56}"/>
          </ac:spMkLst>
        </pc:spChg>
        <pc:spChg chg="del">
          <ac:chgData name="Vanderson AS" userId="affba44afb8c4858" providerId="Windows Live" clId="Web-{B9D9D479-0472-4222-87D7-04D9C09FCBAE}" dt="2024-10-11T14:59:59.399" v="1354"/>
          <ac:spMkLst>
            <pc:docMk/>
            <pc:sldMk cId="2784781090" sldId="269"/>
            <ac:spMk id="13" creationId="{6AD9F2A3-288C-208C-14FE-DAC8CB5E1160}"/>
          </ac:spMkLst>
        </pc:spChg>
        <pc:spChg chg="del">
          <ac:chgData name="Vanderson AS" userId="affba44afb8c4858" providerId="Windows Live" clId="Web-{B9D9D479-0472-4222-87D7-04D9C09FCBAE}" dt="2024-10-11T14:59:45.836" v="1334"/>
          <ac:spMkLst>
            <pc:docMk/>
            <pc:sldMk cId="2784781090" sldId="269"/>
            <ac:spMk id="14" creationId="{1AA8B330-4E33-3E92-60ED-8AEC99379CB3}"/>
          </ac:spMkLst>
        </pc:spChg>
        <pc:spChg chg="del">
          <ac:chgData name="Vanderson AS" userId="affba44afb8c4858" providerId="Windows Live" clId="Web-{B9D9D479-0472-4222-87D7-04D9C09FCBAE}" dt="2024-10-11T14:59:48.102" v="1349"/>
          <ac:spMkLst>
            <pc:docMk/>
            <pc:sldMk cId="2784781090" sldId="269"/>
            <ac:spMk id="15" creationId="{1ACC70D3-70BB-F72B-89AE-44CACCACE936}"/>
          </ac:spMkLst>
        </pc:spChg>
        <pc:spChg chg="del">
          <ac:chgData name="Vanderson AS" userId="affba44afb8c4858" providerId="Windows Live" clId="Web-{B9D9D479-0472-4222-87D7-04D9C09FCBAE}" dt="2024-10-11T14:59:45.836" v="1333"/>
          <ac:spMkLst>
            <pc:docMk/>
            <pc:sldMk cId="2784781090" sldId="269"/>
            <ac:spMk id="16" creationId="{599456EA-3B3E-C044-463E-183E9A921B83}"/>
          </ac:spMkLst>
        </pc:spChg>
        <pc:spChg chg="del">
          <ac:chgData name="Vanderson AS" userId="affba44afb8c4858" providerId="Windows Live" clId="Web-{B9D9D479-0472-4222-87D7-04D9C09FCBAE}" dt="2024-10-11T14:59:48.102" v="1348"/>
          <ac:spMkLst>
            <pc:docMk/>
            <pc:sldMk cId="2784781090" sldId="269"/>
            <ac:spMk id="18" creationId="{B905874B-E8FC-67F0-A851-874EBC285A9B}"/>
          </ac:spMkLst>
        </pc:spChg>
        <pc:spChg chg="del">
          <ac:chgData name="Vanderson AS" userId="affba44afb8c4858" providerId="Windows Live" clId="Web-{B9D9D479-0472-4222-87D7-04D9C09FCBAE}" dt="2024-10-11T14:59:45.836" v="1332"/>
          <ac:spMkLst>
            <pc:docMk/>
            <pc:sldMk cId="2784781090" sldId="269"/>
            <ac:spMk id="19" creationId="{BD43909D-08C0-D56C-0BE4-3D7782117B48}"/>
          </ac:spMkLst>
        </pc:spChg>
        <pc:spChg chg="del">
          <ac:chgData name="Vanderson AS" userId="affba44afb8c4858" providerId="Windows Live" clId="Web-{B9D9D479-0472-4222-87D7-04D9C09FCBAE}" dt="2024-10-11T14:59:48.102" v="1347"/>
          <ac:spMkLst>
            <pc:docMk/>
            <pc:sldMk cId="2784781090" sldId="269"/>
            <ac:spMk id="20" creationId="{D71ED3C8-A83E-D132-2FAA-4D1F78CEAB22}"/>
          </ac:spMkLst>
        </pc:spChg>
        <pc:spChg chg="del">
          <ac:chgData name="Vanderson AS" userId="affba44afb8c4858" providerId="Windows Live" clId="Web-{B9D9D479-0472-4222-87D7-04D9C09FCBAE}" dt="2024-10-11T14:59:45.852" v="1341"/>
          <ac:spMkLst>
            <pc:docMk/>
            <pc:sldMk cId="2784781090" sldId="269"/>
            <ac:spMk id="21" creationId="{AA1DE43E-F742-D784-8C16-29F5829EE482}"/>
          </ac:spMkLst>
        </pc:spChg>
        <pc:spChg chg="del">
          <ac:chgData name="Vanderson AS" userId="affba44afb8c4858" providerId="Windows Live" clId="Web-{B9D9D479-0472-4222-87D7-04D9C09FCBAE}" dt="2024-10-11T14:59:45.852" v="1340"/>
          <ac:spMkLst>
            <pc:docMk/>
            <pc:sldMk cId="2784781090" sldId="269"/>
            <ac:spMk id="22" creationId="{97537EDA-FB22-A4EB-06F6-A0BADDC1C7E2}"/>
          </ac:spMkLst>
        </pc:spChg>
        <pc:spChg chg="del">
          <ac:chgData name="Vanderson AS" userId="affba44afb8c4858" providerId="Windows Live" clId="Web-{B9D9D479-0472-4222-87D7-04D9C09FCBAE}" dt="2024-10-11T14:59:48.102" v="1346"/>
          <ac:spMkLst>
            <pc:docMk/>
            <pc:sldMk cId="2784781090" sldId="269"/>
            <ac:spMk id="23" creationId="{1CE43C74-98E8-6040-4EF6-448952AF3BBF}"/>
          </ac:spMkLst>
        </pc:spChg>
        <pc:spChg chg="del">
          <ac:chgData name="Vanderson AS" userId="affba44afb8c4858" providerId="Windows Live" clId="Web-{B9D9D479-0472-4222-87D7-04D9C09FCBAE}" dt="2024-10-11T14:59:45.852" v="1339"/>
          <ac:spMkLst>
            <pc:docMk/>
            <pc:sldMk cId="2784781090" sldId="269"/>
            <ac:spMk id="24" creationId="{86C0AB9B-3133-41AB-448A-23F7B49D391F}"/>
          </ac:spMkLst>
        </pc:spChg>
        <pc:spChg chg="del">
          <ac:chgData name="Vanderson AS" userId="affba44afb8c4858" providerId="Windows Live" clId="Web-{B9D9D479-0472-4222-87D7-04D9C09FCBAE}" dt="2024-10-11T14:59:45.852" v="1338"/>
          <ac:spMkLst>
            <pc:docMk/>
            <pc:sldMk cId="2784781090" sldId="269"/>
            <ac:spMk id="25" creationId="{24203F63-0DEF-8780-0EB1-65CB20A47FD6}"/>
          </ac:spMkLst>
        </pc:spChg>
        <pc:spChg chg="del">
          <ac:chgData name="Vanderson AS" userId="affba44afb8c4858" providerId="Windows Live" clId="Web-{B9D9D479-0472-4222-87D7-04D9C09FCBAE}" dt="2024-10-11T14:59:45.836" v="1331"/>
          <ac:spMkLst>
            <pc:docMk/>
            <pc:sldMk cId="2784781090" sldId="269"/>
            <ac:spMk id="26" creationId="{ABB335E0-9DE9-C3AD-17F3-DA2A97B7AE03}"/>
          </ac:spMkLst>
        </pc:spChg>
        <pc:spChg chg="del">
          <ac:chgData name="Vanderson AS" userId="affba44afb8c4858" providerId="Windows Live" clId="Web-{B9D9D479-0472-4222-87D7-04D9C09FCBAE}" dt="2024-10-11T14:59:45.836" v="1330"/>
          <ac:spMkLst>
            <pc:docMk/>
            <pc:sldMk cId="2784781090" sldId="269"/>
            <ac:spMk id="28" creationId="{6521F7E3-85A7-7363-BF4C-C0E791C2D65E}"/>
          </ac:spMkLst>
        </pc:spChg>
        <pc:spChg chg="del">
          <ac:chgData name="Vanderson AS" userId="affba44afb8c4858" providerId="Windows Live" clId="Web-{B9D9D479-0472-4222-87D7-04D9C09FCBAE}" dt="2024-10-11T14:59:45.836" v="1329"/>
          <ac:spMkLst>
            <pc:docMk/>
            <pc:sldMk cId="2784781090" sldId="269"/>
            <ac:spMk id="29" creationId="{DE6FE6EF-991D-9074-BCB5-C406CFF3A763}"/>
          </ac:spMkLst>
        </pc:spChg>
        <pc:picChg chg="add del mod">
          <ac:chgData name="Vanderson AS" userId="affba44afb8c4858" providerId="Windows Live" clId="Web-{B9D9D479-0472-4222-87D7-04D9C09FCBAE}" dt="2024-10-11T15:01:32.387" v="1414"/>
          <ac:picMkLst>
            <pc:docMk/>
            <pc:sldMk cId="2784781090" sldId="269"/>
            <ac:picMk id="2" creationId="{84702BE6-3AC7-F3FE-856A-994320CE9A6F}"/>
          </ac:picMkLst>
        </pc:picChg>
        <pc:picChg chg="del">
          <ac:chgData name="Vanderson AS" userId="affba44afb8c4858" providerId="Windows Live" clId="Web-{B9D9D479-0472-4222-87D7-04D9C09FCBAE}" dt="2024-10-11T14:59:45.852" v="1337"/>
          <ac:picMkLst>
            <pc:docMk/>
            <pc:sldMk cId="2784781090" sldId="269"/>
            <ac:picMk id="3" creationId="{9CD5D8D6-27F5-9E77-2CC4-9DE26FC7EAC4}"/>
          </ac:picMkLst>
        </pc:picChg>
        <pc:picChg chg="del">
          <ac:chgData name="Vanderson AS" userId="affba44afb8c4858" providerId="Windows Live" clId="Web-{B9D9D479-0472-4222-87D7-04D9C09FCBAE}" dt="2024-10-11T14:59:45.852" v="1345"/>
          <ac:picMkLst>
            <pc:docMk/>
            <pc:sldMk cId="2784781090" sldId="269"/>
            <ac:picMk id="6" creationId="{5CFC5D3D-54E1-C594-C2B3-6AF2D9037A64}"/>
          </ac:picMkLst>
        </pc:picChg>
        <pc:picChg chg="del">
          <ac:chgData name="Vanderson AS" userId="affba44afb8c4858" providerId="Windows Live" clId="Web-{B9D9D479-0472-4222-87D7-04D9C09FCBAE}" dt="2024-10-11T14:59:45.852" v="1344"/>
          <ac:picMkLst>
            <pc:docMk/>
            <pc:sldMk cId="2784781090" sldId="269"/>
            <ac:picMk id="7" creationId="{9840A359-96DF-4128-04EC-A36E35558E45}"/>
          </ac:picMkLst>
        </pc:picChg>
        <pc:picChg chg="del">
          <ac:chgData name="Vanderson AS" userId="affba44afb8c4858" providerId="Windows Live" clId="Web-{B9D9D479-0472-4222-87D7-04D9C09FCBAE}" dt="2024-10-11T14:59:45.852" v="1343"/>
          <ac:picMkLst>
            <pc:docMk/>
            <pc:sldMk cId="2784781090" sldId="269"/>
            <ac:picMk id="8" creationId="{22FC578B-612E-3286-5565-5609297C0686}"/>
          </ac:picMkLst>
        </pc:picChg>
        <pc:picChg chg="del">
          <ac:chgData name="Vanderson AS" userId="affba44afb8c4858" providerId="Windows Live" clId="Web-{B9D9D479-0472-4222-87D7-04D9C09FCBAE}" dt="2024-10-11T14:59:48.102" v="1351"/>
          <ac:picMkLst>
            <pc:docMk/>
            <pc:sldMk cId="2784781090" sldId="269"/>
            <ac:picMk id="9" creationId="{341C2F31-61E5-B486-BABC-8E8D9C748C81}"/>
          </ac:picMkLst>
        </pc:picChg>
        <pc:picChg chg="del">
          <ac:chgData name="Vanderson AS" userId="affba44afb8c4858" providerId="Windows Live" clId="Web-{B9D9D479-0472-4222-87D7-04D9C09FCBAE}" dt="2024-10-11T14:59:45.852" v="1342"/>
          <ac:picMkLst>
            <pc:docMk/>
            <pc:sldMk cId="2784781090" sldId="269"/>
            <ac:picMk id="10" creationId="{8AA1652A-4D82-4BDB-C14B-FC5CBF889182}"/>
          </ac:picMkLst>
        </pc:picChg>
        <pc:picChg chg="del">
          <ac:chgData name="Vanderson AS" userId="affba44afb8c4858" providerId="Windows Live" clId="Web-{B9D9D479-0472-4222-87D7-04D9C09FCBAE}" dt="2024-10-11T14:59:48.102" v="1350"/>
          <ac:picMkLst>
            <pc:docMk/>
            <pc:sldMk cId="2784781090" sldId="269"/>
            <ac:picMk id="11" creationId="{2E2A080B-6068-7CC6-345A-8BF7C852D02C}"/>
          </ac:picMkLst>
        </pc:picChg>
        <pc:picChg chg="add mod">
          <ac:chgData name="Vanderson AS" userId="affba44afb8c4858" providerId="Windows Live" clId="Web-{B9D9D479-0472-4222-87D7-04D9C09FCBAE}" dt="2024-10-11T15:01:34.403" v="1415"/>
          <ac:picMkLst>
            <pc:docMk/>
            <pc:sldMk cId="2784781090" sldId="269"/>
            <ac:picMk id="17" creationId="{0E841E71-4567-747A-E728-379B37D5EA77}"/>
          </ac:picMkLst>
        </pc:picChg>
        <pc:picChg chg="del">
          <ac:chgData name="Vanderson AS" userId="affba44afb8c4858" providerId="Windows Live" clId="Web-{B9D9D479-0472-4222-87D7-04D9C09FCBAE}" dt="2024-10-11T14:59:43.368" v="1328"/>
          <ac:picMkLst>
            <pc:docMk/>
            <pc:sldMk cId="2784781090" sldId="269"/>
            <ac:picMk id="33" creationId="{05CFD2F2-3F43-81CB-B421-B4C87388291A}"/>
          </ac:picMkLst>
        </pc:picChg>
      </pc:sldChg>
      <pc:sldChg chg="addSp delSp modSp add mod ord replId setBg">
        <pc:chgData name="Vanderson AS" userId="affba44afb8c4858" providerId="Windows Live" clId="Web-{B9D9D479-0472-4222-87D7-04D9C09FCBAE}" dt="2024-10-11T15:56:11.012" v="1657"/>
        <pc:sldMkLst>
          <pc:docMk/>
          <pc:sldMk cId="296007473" sldId="270"/>
        </pc:sldMkLst>
        <pc:spChg chg="del">
          <ac:chgData name="Vanderson AS" userId="affba44afb8c4858" providerId="Windows Live" clId="Web-{B9D9D479-0472-4222-87D7-04D9C09FCBAE}" dt="2024-10-11T15:56:11.012" v="1657"/>
          <ac:spMkLst>
            <pc:docMk/>
            <pc:sldMk cId="296007473" sldId="270"/>
            <ac:spMk id="2" creationId="{2102F196-3611-D05D-5BB0-66573C9E1FD2}"/>
          </ac:spMkLst>
        </pc:spChg>
        <pc:spChg chg="add del">
          <ac:chgData name="Vanderson AS" userId="affba44afb8c4858" providerId="Windows Live" clId="Web-{B9D9D479-0472-4222-87D7-04D9C09FCBAE}" dt="2024-10-11T15:03:15.672" v="1460"/>
          <ac:spMkLst>
            <pc:docMk/>
            <pc:sldMk cId="296007473" sldId="270"/>
            <ac:spMk id="2" creationId="{C86761A7-D229-52DC-A68D-051C84447B34}"/>
          </ac:spMkLst>
        </pc:spChg>
        <pc:spChg chg="del">
          <ac:chgData name="Vanderson AS" userId="affba44afb8c4858" providerId="Windows Live" clId="Web-{B9D9D479-0472-4222-87D7-04D9C09FCBAE}" dt="2024-10-11T15:02:05.138" v="1425"/>
          <ac:spMkLst>
            <pc:docMk/>
            <pc:sldMk cId="296007473" sldId="270"/>
            <ac:spMk id="4" creationId="{D6810BB4-190C-4374-DE5C-C4BCAAFCC661}"/>
          </ac:spMkLst>
        </pc:spChg>
        <pc:spChg chg="del">
          <ac:chgData name="Vanderson AS" userId="affba44afb8c4858" providerId="Windows Live" clId="Web-{B9D9D479-0472-4222-87D7-04D9C09FCBAE}" dt="2024-10-11T15:02:05.138" v="1424"/>
          <ac:spMkLst>
            <pc:docMk/>
            <pc:sldMk cId="296007473" sldId="270"/>
            <ac:spMk id="5" creationId="{1AA4E113-9074-4A72-A900-AADE6FAD9268}"/>
          </ac:spMkLst>
        </pc:spChg>
        <pc:spChg chg="mod">
          <ac:chgData name="Vanderson AS" userId="affba44afb8c4858" providerId="Windows Live" clId="Web-{B9D9D479-0472-4222-87D7-04D9C09FCBAE}" dt="2024-10-11T15:02:37.499" v="1458" actId="20577"/>
          <ac:spMkLst>
            <pc:docMk/>
            <pc:sldMk cId="296007473" sldId="270"/>
            <ac:spMk id="12" creationId="{ECCD6301-A001-94ED-0F14-710A6E04CB56}"/>
          </ac:spMkLst>
        </pc:spChg>
        <pc:spChg chg="del">
          <ac:chgData name="Vanderson AS" userId="affba44afb8c4858" providerId="Windows Live" clId="Web-{B9D9D479-0472-4222-87D7-04D9C09FCBAE}" dt="2024-10-11T15:02:05.138" v="1423"/>
          <ac:spMkLst>
            <pc:docMk/>
            <pc:sldMk cId="296007473" sldId="270"/>
            <ac:spMk id="14" creationId="{1AA8B330-4E33-3E92-60ED-8AEC99379CB3}"/>
          </ac:spMkLst>
        </pc:spChg>
        <pc:spChg chg="del">
          <ac:chgData name="Vanderson AS" userId="affba44afb8c4858" providerId="Windows Live" clId="Web-{B9D9D479-0472-4222-87D7-04D9C09FCBAE}" dt="2024-10-11T15:02:09.701" v="1438"/>
          <ac:spMkLst>
            <pc:docMk/>
            <pc:sldMk cId="296007473" sldId="270"/>
            <ac:spMk id="15" creationId="{1ACC70D3-70BB-F72B-89AE-44CACCACE936}"/>
          </ac:spMkLst>
        </pc:spChg>
        <pc:spChg chg="del">
          <ac:chgData name="Vanderson AS" userId="affba44afb8c4858" providerId="Windows Live" clId="Web-{B9D9D479-0472-4222-87D7-04D9C09FCBAE}" dt="2024-10-11T15:02:05.138" v="1422"/>
          <ac:spMkLst>
            <pc:docMk/>
            <pc:sldMk cId="296007473" sldId="270"/>
            <ac:spMk id="16" creationId="{599456EA-3B3E-C044-463E-183E9A921B83}"/>
          </ac:spMkLst>
        </pc:spChg>
        <pc:spChg chg="add mod">
          <ac:chgData name="Vanderson AS" userId="affba44afb8c4858" providerId="Windows Live" clId="Web-{B9D9D479-0472-4222-87D7-04D9C09FCBAE}" dt="2024-10-11T15:04:15.377" v="1494"/>
          <ac:spMkLst>
            <pc:docMk/>
            <pc:sldMk cId="296007473" sldId="270"/>
            <ac:spMk id="17" creationId="{89FEE3A4-27A6-F9B9-A39D-E7144961A09F}"/>
          </ac:spMkLst>
        </pc:spChg>
        <pc:spChg chg="del">
          <ac:chgData name="Vanderson AS" userId="affba44afb8c4858" providerId="Windows Live" clId="Web-{B9D9D479-0472-4222-87D7-04D9C09FCBAE}" dt="2024-10-11T15:02:09.701" v="1437"/>
          <ac:spMkLst>
            <pc:docMk/>
            <pc:sldMk cId="296007473" sldId="270"/>
            <ac:spMk id="18" creationId="{B905874B-E8FC-67F0-A851-874EBC285A9B}"/>
          </ac:spMkLst>
        </pc:spChg>
        <pc:spChg chg="del">
          <ac:chgData name="Vanderson AS" userId="affba44afb8c4858" providerId="Windows Live" clId="Web-{B9D9D479-0472-4222-87D7-04D9C09FCBAE}" dt="2024-10-11T15:02:05.138" v="1421"/>
          <ac:spMkLst>
            <pc:docMk/>
            <pc:sldMk cId="296007473" sldId="270"/>
            <ac:spMk id="19" creationId="{BD43909D-08C0-D56C-0BE4-3D7782117B48}"/>
          </ac:spMkLst>
        </pc:spChg>
        <pc:spChg chg="del">
          <ac:chgData name="Vanderson AS" userId="affba44afb8c4858" providerId="Windows Live" clId="Web-{B9D9D479-0472-4222-87D7-04D9C09FCBAE}" dt="2024-10-11T15:02:09.701" v="1436"/>
          <ac:spMkLst>
            <pc:docMk/>
            <pc:sldMk cId="296007473" sldId="270"/>
            <ac:spMk id="20" creationId="{D71ED3C8-A83E-D132-2FAA-4D1F78CEAB22}"/>
          </ac:spMkLst>
        </pc:spChg>
        <pc:spChg chg="del">
          <ac:chgData name="Vanderson AS" userId="affba44afb8c4858" providerId="Windows Live" clId="Web-{B9D9D479-0472-4222-87D7-04D9C09FCBAE}" dt="2024-10-11T15:02:05.138" v="1431"/>
          <ac:spMkLst>
            <pc:docMk/>
            <pc:sldMk cId="296007473" sldId="270"/>
            <ac:spMk id="21" creationId="{AA1DE43E-F742-D784-8C16-29F5829EE482}"/>
          </ac:spMkLst>
        </pc:spChg>
        <pc:spChg chg="del">
          <ac:chgData name="Vanderson AS" userId="affba44afb8c4858" providerId="Windows Live" clId="Web-{B9D9D479-0472-4222-87D7-04D9C09FCBAE}" dt="2024-10-11T15:02:05.138" v="1430"/>
          <ac:spMkLst>
            <pc:docMk/>
            <pc:sldMk cId="296007473" sldId="270"/>
            <ac:spMk id="22" creationId="{97537EDA-FB22-A4EB-06F6-A0BADDC1C7E2}"/>
          </ac:spMkLst>
        </pc:spChg>
        <pc:spChg chg="del">
          <ac:chgData name="Vanderson AS" userId="affba44afb8c4858" providerId="Windows Live" clId="Web-{B9D9D479-0472-4222-87D7-04D9C09FCBAE}" dt="2024-10-11T15:02:05.138" v="1429"/>
          <ac:spMkLst>
            <pc:docMk/>
            <pc:sldMk cId="296007473" sldId="270"/>
            <ac:spMk id="23" creationId="{1CE43C74-98E8-6040-4EF6-448952AF3BBF}"/>
          </ac:spMkLst>
        </pc:spChg>
        <pc:spChg chg="del">
          <ac:chgData name="Vanderson AS" userId="affba44afb8c4858" providerId="Windows Live" clId="Web-{B9D9D479-0472-4222-87D7-04D9C09FCBAE}" dt="2024-10-11T15:02:05.138" v="1428"/>
          <ac:spMkLst>
            <pc:docMk/>
            <pc:sldMk cId="296007473" sldId="270"/>
            <ac:spMk id="24" creationId="{86C0AB9B-3133-41AB-448A-23F7B49D391F}"/>
          </ac:spMkLst>
        </pc:spChg>
        <pc:spChg chg="del">
          <ac:chgData name="Vanderson AS" userId="affba44afb8c4858" providerId="Windows Live" clId="Web-{B9D9D479-0472-4222-87D7-04D9C09FCBAE}" dt="2024-10-11T15:02:05.138" v="1427"/>
          <ac:spMkLst>
            <pc:docMk/>
            <pc:sldMk cId="296007473" sldId="270"/>
            <ac:spMk id="25" creationId="{24203F63-0DEF-8780-0EB1-65CB20A47FD6}"/>
          </ac:spMkLst>
        </pc:spChg>
        <pc:spChg chg="del">
          <ac:chgData name="Vanderson AS" userId="affba44afb8c4858" providerId="Windows Live" clId="Web-{B9D9D479-0472-4222-87D7-04D9C09FCBAE}" dt="2024-10-11T15:02:05.138" v="1420"/>
          <ac:spMkLst>
            <pc:docMk/>
            <pc:sldMk cId="296007473" sldId="270"/>
            <ac:spMk id="26" creationId="{ABB335E0-9DE9-C3AD-17F3-DA2A97B7AE03}"/>
          </ac:spMkLst>
        </pc:spChg>
        <pc:spChg chg="del">
          <ac:chgData name="Vanderson AS" userId="affba44afb8c4858" providerId="Windows Live" clId="Web-{B9D9D479-0472-4222-87D7-04D9C09FCBAE}" dt="2024-10-11T15:02:05.138" v="1419"/>
          <ac:spMkLst>
            <pc:docMk/>
            <pc:sldMk cId="296007473" sldId="270"/>
            <ac:spMk id="28" creationId="{6521F7E3-85A7-7363-BF4C-C0E791C2D65E}"/>
          </ac:spMkLst>
        </pc:spChg>
        <pc:spChg chg="del">
          <ac:chgData name="Vanderson AS" userId="affba44afb8c4858" providerId="Windows Live" clId="Web-{B9D9D479-0472-4222-87D7-04D9C09FCBAE}" dt="2024-10-11T15:02:05.138" v="1418"/>
          <ac:spMkLst>
            <pc:docMk/>
            <pc:sldMk cId="296007473" sldId="270"/>
            <ac:spMk id="29" creationId="{DE6FE6EF-991D-9074-BCB5-C406CFF3A763}"/>
          </ac:spMkLst>
        </pc:spChg>
        <pc:picChg chg="del">
          <ac:chgData name="Vanderson AS" userId="affba44afb8c4858" providerId="Windows Live" clId="Web-{B9D9D479-0472-4222-87D7-04D9C09FCBAE}" dt="2024-10-11T15:02:05.138" v="1426"/>
          <ac:picMkLst>
            <pc:docMk/>
            <pc:sldMk cId="296007473" sldId="270"/>
            <ac:picMk id="3" creationId="{9CD5D8D6-27F5-9E77-2CC4-9DE26FC7EAC4}"/>
          </ac:picMkLst>
        </pc:picChg>
        <pc:picChg chg="del">
          <ac:chgData name="Vanderson AS" userId="affba44afb8c4858" providerId="Windows Live" clId="Web-{B9D9D479-0472-4222-87D7-04D9C09FCBAE}" dt="2024-10-11T15:02:05.138" v="1435"/>
          <ac:picMkLst>
            <pc:docMk/>
            <pc:sldMk cId="296007473" sldId="270"/>
            <ac:picMk id="6" creationId="{5CFC5D3D-54E1-C594-C2B3-6AF2D9037A64}"/>
          </ac:picMkLst>
        </pc:picChg>
        <pc:picChg chg="del">
          <ac:chgData name="Vanderson AS" userId="affba44afb8c4858" providerId="Windows Live" clId="Web-{B9D9D479-0472-4222-87D7-04D9C09FCBAE}" dt="2024-10-11T15:02:05.138" v="1434"/>
          <ac:picMkLst>
            <pc:docMk/>
            <pc:sldMk cId="296007473" sldId="270"/>
            <ac:picMk id="7" creationId="{9840A359-96DF-4128-04EC-A36E35558E45}"/>
          </ac:picMkLst>
        </pc:picChg>
        <pc:picChg chg="del">
          <ac:chgData name="Vanderson AS" userId="affba44afb8c4858" providerId="Windows Live" clId="Web-{B9D9D479-0472-4222-87D7-04D9C09FCBAE}" dt="2024-10-11T15:02:05.138" v="1433"/>
          <ac:picMkLst>
            <pc:docMk/>
            <pc:sldMk cId="296007473" sldId="270"/>
            <ac:picMk id="8" creationId="{22FC578B-612E-3286-5565-5609297C0686}"/>
          </ac:picMkLst>
        </pc:picChg>
        <pc:picChg chg="del">
          <ac:chgData name="Vanderson AS" userId="affba44afb8c4858" providerId="Windows Live" clId="Web-{B9D9D479-0472-4222-87D7-04D9C09FCBAE}" dt="2024-10-11T15:02:09.701" v="1440"/>
          <ac:picMkLst>
            <pc:docMk/>
            <pc:sldMk cId="296007473" sldId="270"/>
            <ac:picMk id="9" creationId="{341C2F31-61E5-B486-BABC-8E8D9C748C81}"/>
          </ac:picMkLst>
        </pc:picChg>
        <pc:picChg chg="del">
          <ac:chgData name="Vanderson AS" userId="affba44afb8c4858" providerId="Windows Live" clId="Web-{B9D9D479-0472-4222-87D7-04D9C09FCBAE}" dt="2024-10-11T15:02:05.138" v="1432"/>
          <ac:picMkLst>
            <pc:docMk/>
            <pc:sldMk cId="296007473" sldId="270"/>
            <ac:picMk id="10" creationId="{8AA1652A-4D82-4BDB-C14B-FC5CBF889182}"/>
          </ac:picMkLst>
        </pc:picChg>
        <pc:picChg chg="del">
          <ac:chgData name="Vanderson AS" userId="affba44afb8c4858" providerId="Windows Live" clId="Web-{B9D9D479-0472-4222-87D7-04D9C09FCBAE}" dt="2024-10-11T15:02:09.701" v="1439"/>
          <ac:picMkLst>
            <pc:docMk/>
            <pc:sldMk cId="296007473" sldId="270"/>
            <ac:picMk id="11" creationId="{2E2A080B-6068-7CC6-345A-8BF7C852D02C}"/>
          </ac:picMkLst>
        </pc:picChg>
        <pc:picChg chg="add">
          <ac:chgData name="Vanderson AS" userId="affba44afb8c4858" providerId="Windows Live" clId="Web-{B9D9D479-0472-4222-87D7-04D9C09FCBAE}" dt="2024-10-11T15:04:34.330" v="1495"/>
          <ac:picMkLst>
            <pc:docMk/>
            <pc:sldMk cId="296007473" sldId="270"/>
            <ac:picMk id="30" creationId="{B4B1B544-B2EE-99A1-6F78-B5E4120180FC}"/>
          </ac:picMkLst>
        </pc:picChg>
      </pc:sldChg>
      <pc:sldChg chg="addSp delSp modSp add replId">
        <pc:chgData name="Vanderson AS" userId="affba44afb8c4858" providerId="Windows Live" clId="Web-{B9D9D479-0472-4222-87D7-04D9C09FCBAE}" dt="2024-10-11T15:56:20.482" v="1659"/>
        <pc:sldMkLst>
          <pc:docMk/>
          <pc:sldMk cId="4272217542" sldId="271"/>
        </pc:sldMkLst>
        <pc:spChg chg="del">
          <ac:chgData name="Vanderson AS" userId="affba44afb8c4858" providerId="Windows Live" clId="Web-{B9D9D479-0472-4222-87D7-04D9C09FCBAE}" dt="2024-10-11T15:56:20.482" v="1659"/>
          <ac:spMkLst>
            <pc:docMk/>
            <pc:sldMk cId="4272217542" sldId="271"/>
            <ac:spMk id="3" creationId="{E401FEAA-E70A-A1F3-30FB-EE229753D5B2}"/>
          </ac:spMkLst>
        </pc:spChg>
        <pc:picChg chg="add mod">
          <ac:chgData name="Vanderson AS" userId="affba44afb8c4858" providerId="Windows Live" clId="Web-{B9D9D479-0472-4222-87D7-04D9C09FCBAE}" dt="2024-10-11T15:05:11.254" v="1500" actId="14100"/>
          <ac:picMkLst>
            <pc:docMk/>
            <pc:sldMk cId="4272217542" sldId="271"/>
            <ac:picMk id="2" creationId="{5431E7B5-D51A-E1C2-89D4-F9E4DD2A6202}"/>
          </ac:picMkLst>
        </pc:picChg>
        <pc:picChg chg="del">
          <ac:chgData name="Vanderson AS" userId="affba44afb8c4858" providerId="Windows Live" clId="Web-{B9D9D479-0472-4222-87D7-04D9C09FCBAE}" dt="2024-10-11T15:04:46.893" v="1497"/>
          <ac:picMkLst>
            <pc:docMk/>
            <pc:sldMk cId="4272217542" sldId="271"/>
            <ac:picMk id="17" creationId="{0E841E71-4567-747A-E728-379B37D5EA77}"/>
          </ac:picMkLst>
        </pc:picChg>
      </pc:sldChg>
      <pc:sldChg chg="addSp delSp modSp add ord replId">
        <pc:chgData name="Vanderson AS" userId="affba44afb8c4858" providerId="Windows Live" clId="Web-{B9D9D479-0472-4222-87D7-04D9C09FCBAE}" dt="2024-10-11T16:58:34.151" v="1731" actId="20577"/>
        <pc:sldMkLst>
          <pc:docMk/>
          <pc:sldMk cId="1052924335" sldId="272"/>
        </pc:sldMkLst>
        <pc:spChg chg="add mod">
          <ac:chgData name="Vanderson AS" userId="affba44afb8c4858" providerId="Windows Live" clId="Web-{B9D9D479-0472-4222-87D7-04D9C09FCBAE}" dt="2024-10-11T15:11:56.986" v="1562" actId="1076"/>
          <ac:spMkLst>
            <pc:docMk/>
            <pc:sldMk cId="1052924335" sldId="272"/>
            <ac:spMk id="2" creationId="{2E51810A-CA8A-770C-463B-AE79A4E3B98E}"/>
          </ac:spMkLst>
        </pc:spChg>
        <pc:spChg chg="del">
          <ac:chgData name="Vanderson AS" userId="affba44afb8c4858" providerId="Windows Live" clId="Web-{B9D9D479-0472-4222-87D7-04D9C09FCBAE}" dt="2024-10-11T15:56:37.232" v="1663"/>
          <ac:spMkLst>
            <pc:docMk/>
            <pc:sldMk cId="1052924335" sldId="272"/>
            <ac:spMk id="3" creationId="{99FA861B-BCA0-128E-9491-F0471294F169}"/>
          </ac:spMkLst>
        </pc:spChg>
        <pc:spChg chg="mod">
          <ac:chgData name="Vanderson AS" userId="affba44afb8c4858" providerId="Windows Live" clId="Web-{B9D9D479-0472-4222-87D7-04D9C09FCBAE}" dt="2024-10-11T16:58:34.151" v="1731" actId="20577"/>
          <ac:spMkLst>
            <pc:docMk/>
            <pc:sldMk cId="1052924335" sldId="272"/>
            <ac:spMk id="12" creationId="{ECCD6301-A001-94ED-0F14-710A6E04CB56}"/>
          </ac:spMkLst>
        </pc:spChg>
        <pc:spChg chg="del">
          <ac:chgData name="Vanderson AS" userId="affba44afb8c4858" providerId="Windows Live" clId="Web-{B9D9D479-0472-4222-87D7-04D9C09FCBAE}" dt="2024-10-11T15:05:54.224" v="1503"/>
          <ac:spMkLst>
            <pc:docMk/>
            <pc:sldMk cId="1052924335" sldId="272"/>
            <ac:spMk id="17" creationId="{89FEE3A4-27A6-F9B9-A39D-E7144961A09F}"/>
          </ac:spMkLst>
        </pc:spChg>
      </pc:sldChg>
      <pc:sldChg chg="addSp delSp modSp add replId">
        <pc:chgData name="Vanderson AS" userId="affba44afb8c4858" providerId="Windows Live" clId="Web-{B9D9D479-0472-4222-87D7-04D9C09FCBAE}" dt="2024-10-11T15:50:15.969" v="1645"/>
        <pc:sldMkLst>
          <pc:docMk/>
          <pc:sldMk cId="1513424866" sldId="273"/>
        </pc:sldMkLst>
        <pc:spChg chg="del">
          <ac:chgData name="Vanderson AS" userId="affba44afb8c4858" providerId="Windows Live" clId="Web-{B9D9D479-0472-4222-87D7-04D9C09FCBAE}" dt="2024-10-11T15:14:38.710" v="1604"/>
          <ac:spMkLst>
            <pc:docMk/>
            <pc:sldMk cId="1513424866" sldId="273"/>
            <ac:spMk id="2" creationId="{2E51810A-CA8A-770C-463B-AE79A4E3B98E}"/>
          </ac:spMkLst>
        </pc:spChg>
        <pc:spChg chg="del">
          <ac:chgData name="Vanderson AS" userId="affba44afb8c4858" providerId="Windows Live" clId="Web-{B9D9D479-0472-4222-87D7-04D9C09FCBAE}" dt="2024-10-11T15:48:19.200" v="1640"/>
          <ac:spMkLst>
            <pc:docMk/>
            <pc:sldMk cId="1513424866" sldId="273"/>
            <ac:spMk id="2" creationId="{71C18E79-4E74-986C-3AD2-A560935F8A7D}"/>
          </ac:spMkLst>
        </pc:spChg>
        <pc:spChg chg="add mod">
          <ac:chgData name="Vanderson AS" userId="affba44afb8c4858" providerId="Windows Live" clId="Web-{B9D9D479-0472-4222-87D7-04D9C09FCBAE}" dt="2024-10-11T15:49:52.812" v="1643" actId="20577"/>
          <ac:spMkLst>
            <pc:docMk/>
            <pc:sldMk cId="1513424866" sldId="273"/>
            <ac:spMk id="5" creationId="{88E9920A-E593-EF58-ABAF-3F3ED8576CEA}"/>
          </ac:spMkLst>
        </pc:spChg>
        <pc:spChg chg="add mod">
          <ac:chgData name="Vanderson AS" userId="affba44afb8c4858" providerId="Windows Live" clId="Web-{B9D9D479-0472-4222-87D7-04D9C09FCBAE}" dt="2024-10-11T15:30:33.586" v="1620" actId="1076"/>
          <ac:spMkLst>
            <pc:docMk/>
            <pc:sldMk cId="1513424866" sldId="273"/>
            <ac:spMk id="7" creationId="{00F4447A-15F7-C011-0655-B0E1BF1A5F60}"/>
          </ac:spMkLst>
        </pc:spChg>
        <pc:spChg chg="add mod">
          <ac:chgData name="Vanderson AS" userId="affba44afb8c4858" providerId="Windows Live" clId="Web-{B9D9D479-0472-4222-87D7-04D9C09FCBAE}" dt="2024-10-11T15:30:33.586" v="1621" actId="1076"/>
          <ac:spMkLst>
            <pc:docMk/>
            <pc:sldMk cId="1513424866" sldId="273"/>
            <ac:spMk id="9" creationId="{B3373E29-EAA7-6695-2BCD-C8D0B8D40AA6}"/>
          </ac:spMkLst>
        </pc:spChg>
        <pc:spChg chg="del">
          <ac:chgData name="Vanderson AS" userId="affba44afb8c4858" providerId="Windows Live" clId="Web-{B9D9D479-0472-4222-87D7-04D9C09FCBAE}" dt="2024-10-11T15:14:38.710" v="1606"/>
          <ac:spMkLst>
            <pc:docMk/>
            <pc:sldMk cId="1513424866" sldId="273"/>
            <ac:spMk id="12" creationId="{ECCD6301-A001-94ED-0F14-710A6E04CB56}"/>
          </ac:spMkLst>
        </pc:spChg>
        <pc:spChg chg="del">
          <ac:chgData name="Vanderson AS" userId="affba44afb8c4858" providerId="Windows Live" clId="Web-{B9D9D479-0472-4222-87D7-04D9C09FCBAE}" dt="2024-10-11T15:14:38.710" v="1607"/>
          <ac:spMkLst>
            <pc:docMk/>
            <pc:sldMk cId="1513424866" sldId="273"/>
            <ac:spMk id="13" creationId="{6AD9F2A3-288C-208C-14FE-DAC8CB5E1160}"/>
          </ac:spMkLst>
        </pc:spChg>
        <pc:picChg chg="add mod">
          <ac:chgData name="Vanderson AS" userId="affba44afb8c4858" providerId="Windows Live" clId="Web-{B9D9D479-0472-4222-87D7-04D9C09FCBAE}" dt="2024-10-11T15:14:46.945" v="1610" actId="14100"/>
          <ac:picMkLst>
            <pc:docMk/>
            <pc:sldMk cId="1513424866" sldId="273"/>
            <ac:picMk id="3" creationId="{62868329-C757-30CE-9F00-347D5F47A7FA}"/>
          </ac:picMkLst>
        </pc:picChg>
        <pc:picChg chg="add mod">
          <ac:chgData name="Vanderson AS" userId="affba44afb8c4858" providerId="Windows Live" clId="Web-{B9D9D479-0472-4222-87D7-04D9C09FCBAE}" dt="2024-10-11T15:50:15.969" v="1645"/>
          <ac:picMkLst>
            <pc:docMk/>
            <pc:sldMk cId="1513424866" sldId="273"/>
            <ac:picMk id="11" creationId="{7B7597E4-03F8-51DF-95C6-E3A026861AB4}"/>
          </ac:picMkLst>
        </pc:picChg>
        <pc:picChg chg="del">
          <ac:chgData name="Vanderson AS" userId="affba44afb8c4858" providerId="Windows Live" clId="Web-{B9D9D479-0472-4222-87D7-04D9C09FCBAE}" dt="2024-10-11T15:14:38.710" v="1605"/>
          <ac:picMkLst>
            <pc:docMk/>
            <pc:sldMk cId="1513424866" sldId="273"/>
            <ac:picMk id="30" creationId="{B4B1B544-B2EE-99A1-6F78-B5E4120180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A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486F83ED-93F7-687A-501E-CB8926217C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939" t="-660" r="13393" b="14955"/>
          <a:stretch/>
        </p:blipFill>
        <p:spPr>
          <a:xfrm>
            <a:off x="37783" y="-286434"/>
            <a:ext cx="6972613" cy="7429943"/>
          </a:xfrm>
          <a:prstGeom prst="rect">
            <a:avLst/>
          </a:prstGeom>
        </p:spPr>
      </p:pic>
      <p:pic>
        <p:nvPicPr>
          <p:cNvPr id="6" name="Imagem 5" descr="Estação de trem&#10;&#10;Descrição gerada automaticamente">
            <a:extLst>
              <a:ext uri="{FF2B5EF4-FFF2-40B4-BE49-F238E27FC236}">
                <a16:creationId xmlns:a16="http://schemas.microsoft.com/office/drawing/2014/main" id="{808038A6-DECF-4859-9A53-4BA943C6A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1256"/>
          <a:stretch/>
        </p:blipFill>
        <p:spPr>
          <a:xfrm>
            <a:off x="7732132" y="1597"/>
            <a:ext cx="4455343" cy="6859836"/>
          </a:xfrm>
          <a:prstGeom prst="rect">
            <a:avLst/>
          </a:prstGeom>
        </p:spPr>
      </p:pic>
      <p:sp>
        <p:nvSpPr>
          <p:cNvPr id="12" name="CaixaDeTexto 4">
            <a:extLst>
              <a:ext uri="{FF2B5EF4-FFF2-40B4-BE49-F238E27FC236}">
                <a16:creationId xmlns:a16="http://schemas.microsoft.com/office/drawing/2014/main" id="{DBE74818-8449-2BC7-E329-27B10A60977A}"/>
              </a:ext>
            </a:extLst>
          </p:cNvPr>
          <p:cNvSpPr txBox="1"/>
          <p:nvPr/>
        </p:nvSpPr>
        <p:spPr>
          <a:xfrm>
            <a:off x="2580495" y="2670999"/>
            <a:ext cx="1751680" cy="8617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000" b="1">
                <a:solidFill>
                  <a:srgbClr val="31302C"/>
                </a:solidFill>
                <a:latin typeface="Franklin Gothic Medium"/>
              </a:rPr>
              <a:t>SOUL</a:t>
            </a:r>
          </a:p>
        </p:txBody>
      </p:sp>
      <p:sp>
        <p:nvSpPr>
          <p:cNvPr id="15" name="Retângulo: Cantos Diagonais Arredondados 14">
            <a:extLst>
              <a:ext uri="{FF2B5EF4-FFF2-40B4-BE49-F238E27FC236}">
                <a16:creationId xmlns:a16="http://schemas.microsoft.com/office/drawing/2014/main" id="{6CFB42D6-55B4-484F-0960-121D62EEFC4A}"/>
              </a:ext>
            </a:extLst>
          </p:cNvPr>
          <p:cNvSpPr/>
          <p:nvPr/>
        </p:nvSpPr>
        <p:spPr>
          <a:xfrm>
            <a:off x="2524025" y="3417652"/>
            <a:ext cx="2143510" cy="765396"/>
          </a:xfrm>
          <a:prstGeom prst="round2Diag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CaixaDeTexto 6">
            <a:extLst>
              <a:ext uri="{FF2B5EF4-FFF2-40B4-BE49-F238E27FC236}">
                <a16:creationId xmlns:a16="http://schemas.microsoft.com/office/drawing/2014/main" id="{B31B7F60-8007-6A29-42C1-30FB58E7D3F1}"/>
              </a:ext>
            </a:extLst>
          </p:cNvPr>
          <p:cNvSpPr txBox="1"/>
          <p:nvPr/>
        </p:nvSpPr>
        <p:spPr>
          <a:xfrm>
            <a:off x="2526415" y="3350371"/>
            <a:ext cx="2146452" cy="8617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000" b="1">
                <a:solidFill>
                  <a:srgbClr val="E9A22E"/>
                </a:solidFill>
                <a:latin typeface="Franklin Gothic Medium"/>
              </a:rPr>
              <a:t>CODEX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1672DCF-9886-C73F-3063-268398A02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939" t="-660" r="13393" b="14955"/>
          <a:stretch/>
        </p:blipFill>
        <p:spPr>
          <a:xfrm>
            <a:off x="4028255" y="2440723"/>
            <a:ext cx="625956" cy="66218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3EF1B8-2EA2-4E0C-8EB8-0DC7E42E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83C7FBA-9826-58D0-FFAA-B4363E37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 flipH="1">
            <a:off x="4151" y="-1"/>
            <a:ext cx="6310105" cy="6859344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FLUXO DE </a:t>
            </a:r>
            <a:endParaRPr lang="pt-BR">
              <a:solidFill>
                <a:srgbClr val="E2A30C"/>
              </a:solidFill>
            </a:endParaRPr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</a:t>
            </a:r>
            <a:r>
              <a:rPr lang="pt-BR" sz="3600">
                <a:solidFill>
                  <a:srgbClr val="DDDDDD"/>
                </a:solidFill>
                <a:latin typeface="Franklin Gothic Demi"/>
              </a:rPr>
              <a:t>TRABALHO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6692222" y="507357"/>
            <a:ext cx="43421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  <a:latin typeface="Aptos Black"/>
              </a:rPr>
              <a:t>Criação das tabelas no SQL.</a:t>
            </a: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3EF23128-6A46-5A8C-7AC0-C903FFCC7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32" r="49959" b="-235"/>
          <a:stretch/>
        </p:blipFill>
        <p:spPr>
          <a:xfrm>
            <a:off x="691815" y="2196822"/>
            <a:ext cx="5785778" cy="4339295"/>
          </a:xfrm>
          <a:prstGeom prst="rect">
            <a:avLst/>
          </a:prstGeom>
        </p:spPr>
      </p:pic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8273BFAC-B399-9E64-3DC4-6F83BDB6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760" y="1389146"/>
            <a:ext cx="37719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6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83C7FBA-9826-58D0-FFAA-B4363E37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 flipH="1">
            <a:off x="4151" y="-1"/>
            <a:ext cx="6310105" cy="6859344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FLUXO DE </a:t>
            </a:r>
            <a:endParaRPr lang="pt-BR">
              <a:solidFill>
                <a:srgbClr val="E2A30C"/>
              </a:solidFill>
            </a:endParaRPr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</a:t>
            </a:r>
            <a:r>
              <a:rPr lang="pt-BR" sz="3600">
                <a:solidFill>
                  <a:srgbClr val="DDDDDD"/>
                </a:solidFill>
                <a:latin typeface="Franklin Gothic Demi"/>
              </a:rPr>
              <a:t>TRABALHO</a:t>
            </a:r>
            <a:endParaRPr lang="pt-BR">
              <a:solidFill>
                <a:srgbClr val="F2F2F2"/>
              </a:solidFill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556B65D-A8B5-0609-BEF1-2FA0EEAB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1" t="4682" r="44527" b="4008"/>
          <a:stretch/>
        </p:blipFill>
        <p:spPr>
          <a:xfrm>
            <a:off x="6416841" y="165432"/>
            <a:ext cx="4426825" cy="3261567"/>
          </a:xfrm>
          <a:prstGeom prst="rect">
            <a:avLst/>
          </a:prstGeom>
        </p:spPr>
      </p:pic>
      <p:pic>
        <p:nvPicPr>
          <p:cNvPr id="6" name="Imagem 5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3E09EB0E-FECF-25F2-C97F-17FA9B273A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83" r="3539" b="183"/>
          <a:stretch/>
        </p:blipFill>
        <p:spPr>
          <a:xfrm>
            <a:off x="5103394" y="3614485"/>
            <a:ext cx="6727316" cy="305622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7A2F1C-C6FE-A397-0837-EBC4DEBDAD4A}"/>
              </a:ext>
            </a:extLst>
          </p:cNvPr>
          <p:cNvSpPr txBox="1"/>
          <p:nvPr/>
        </p:nvSpPr>
        <p:spPr>
          <a:xfrm>
            <a:off x="686459" y="3260750"/>
            <a:ext cx="18743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err="1">
                <a:solidFill>
                  <a:srgbClr val="333333"/>
                </a:solidFill>
                <a:latin typeface="Aptos ExtraBold"/>
              </a:rPr>
              <a:t>BigQuery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AE62BF-9218-E720-93FC-BB7D5AD60680}"/>
              </a:ext>
            </a:extLst>
          </p:cNvPr>
          <p:cNvSpPr txBox="1"/>
          <p:nvPr/>
        </p:nvSpPr>
        <p:spPr>
          <a:xfrm>
            <a:off x="686459" y="3826068"/>
            <a:ext cx="2557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</a:rPr>
              <a:t>Conexão e envio para o </a:t>
            </a:r>
            <a:r>
              <a:rPr lang="pt-BR" sz="2400" err="1">
                <a:solidFill>
                  <a:srgbClr val="333333"/>
                </a:solidFill>
              </a:rPr>
              <a:t>BigQuery</a:t>
            </a:r>
            <a:r>
              <a:rPr lang="pt-BR" sz="2400">
                <a:solidFill>
                  <a:srgbClr val="33333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97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83C7FBA-9826-58D0-FFAA-B4363E37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 flipH="1">
            <a:off x="4151" y="-1"/>
            <a:ext cx="6310105" cy="6859344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FLUXO DE </a:t>
            </a:r>
            <a:endParaRPr lang="pt-BR">
              <a:solidFill>
                <a:srgbClr val="E2A30C"/>
              </a:solidFill>
            </a:endParaRPr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</a:t>
            </a:r>
            <a:r>
              <a:rPr lang="pt-BR" sz="3600">
                <a:solidFill>
                  <a:srgbClr val="DDDDDD"/>
                </a:solidFill>
                <a:latin typeface="Franklin Gothic Demi"/>
              </a:rPr>
              <a:t>TRABALHO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7A2F1C-C6FE-A397-0837-EBC4DEBDAD4A}"/>
              </a:ext>
            </a:extLst>
          </p:cNvPr>
          <p:cNvSpPr txBox="1"/>
          <p:nvPr/>
        </p:nvSpPr>
        <p:spPr>
          <a:xfrm>
            <a:off x="586196" y="3100329"/>
            <a:ext cx="18743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err="1">
                <a:solidFill>
                  <a:srgbClr val="333333"/>
                </a:solidFill>
                <a:latin typeface="Aptos ExtraBold"/>
              </a:rPr>
              <a:t>MongoDB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AE62BF-9218-E720-93FC-BB7D5AD60680}"/>
              </a:ext>
            </a:extLst>
          </p:cNvPr>
          <p:cNvSpPr txBox="1"/>
          <p:nvPr/>
        </p:nvSpPr>
        <p:spPr>
          <a:xfrm>
            <a:off x="586196" y="3665647"/>
            <a:ext cx="25575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</a:rPr>
              <a:t>Conexão e armazenamento com o Mongo.</a:t>
            </a: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6E51A838-F05D-D480-2236-D7FF9C5BED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5" t="5851" r="9300" b="-258"/>
          <a:stretch/>
        </p:blipFill>
        <p:spPr>
          <a:xfrm>
            <a:off x="3252676" y="3699710"/>
            <a:ext cx="8777716" cy="2994153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4BB78BE8-3ABC-2722-85F4-0EAAA4DE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85" y="162177"/>
            <a:ext cx="6136105" cy="34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E2A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chemeClr val="bg1"/>
                </a:solidFill>
                <a:latin typeface="Franklin Gothic Demi"/>
              </a:rPr>
              <a:t>VISUALIZAÇÃO</a:t>
            </a:r>
            <a:r>
              <a:rPr lang="pt-BR" sz="3600">
                <a:solidFill>
                  <a:srgbClr val="333333"/>
                </a:solidFill>
                <a:latin typeface="Franklin Gothic Demi"/>
              </a:rPr>
              <a:t> </a:t>
            </a:r>
            <a:endParaRPr lang="pt-BR"/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DOS DADOS</a:t>
            </a:r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FEE3A4-27A6-F9B9-A39D-E7144961A09F}"/>
              </a:ext>
            </a:extLst>
          </p:cNvPr>
          <p:cNvSpPr txBox="1"/>
          <p:nvPr/>
        </p:nvSpPr>
        <p:spPr>
          <a:xfrm>
            <a:off x="3338763" y="3428999"/>
            <a:ext cx="551046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000">
                <a:solidFill>
                  <a:srgbClr val="F2F2F2"/>
                </a:solidFill>
                <a:latin typeface="Aptos Black"/>
              </a:rPr>
              <a:t>DASHBOARDS</a:t>
            </a:r>
          </a:p>
        </p:txBody>
      </p:sp>
      <p:pic>
        <p:nvPicPr>
          <p:cNvPr id="30" name="Imagem 2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4B1B544-B2EE-99A1-6F78-B5E41201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>
            <a:off x="5572309" y="-1"/>
            <a:ext cx="6623842" cy="68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E841E71-4567-747A-E728-379B37D5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5431E7B5-D51A-E1C2-89D4-F9E4DD2A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4" y="-3509"/>
            <a:ext cx="12195509" cy="68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1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A240A31-2635-3D48-7A57-4433B646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4"/>
            <a:ext cx="12192000" cy="68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5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E2A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338010" y="261782"/>
            <a:ext cx="430290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chemeClr val="bg1"/>
                </a:solidFill>
                <a:latin typeface="Franklin Gothic Demi"/>
              </a:rPr>
              <a:t>CONSIDERAÇÕES</a:t>
            </a:r>
          </a:p>
          <a:p>
            <a:r>
              <a:rPr lang="pt-BR" sz="3200">
                <a:solidFill>
                  <a:srgbClr val="333333"/>
                </a:solidFill>
                <a:latin typeface="Franklin Gothic Demi"/>
              </a:rPr>
              <a:t>       FINAIS</a:t>
            </a:r>
            <a:endParaRPr lang="pt-BR" sz="1600"/>
          </a:p>
        </p:txBody>
      </p:sp>
      <p:pic>
        <p:nvPicPr>
          <p:cNvPr id="30" name="Imagem 2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4B1B544-B2EE-99A1-6F78-B5E41201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>
            <a:off x="5572309" y="-1"/>
            <a:ext cx="6623842" cy="68693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51810A-CA8A-770C-463B-AE79A4E3B98E}"/>
              </a:ext>
            </a:extLst>
          </p:cNvPr>
          <p:cNvSpPr txBox="1"/>
          <p:nvPr/>
        </p:nvSpPr>
        <p:spPr>
          <a:xfrm>
            <a:off x="1032711" y="2707105"/>
            <a:ext cx="1011254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F2F2F2"/>
                </a:solidFill>
                <a:ea typeface="+mn-lt"/>
                <a:cs typeface="+mn-lt"/>
              </a:rPr>
              <a:t>Houve uma queda nas vendas em agosto, e a Soul Codex investiu em entender melhor seus clientes. 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endParaRPr lang="pt-BR" sz="2400">
              <a:solidFill>
                <a:srgbClr val="F2F2F2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F2F2"/>
                </a:solidFill>
                <a:ea typeface="+mn-lt"/>
                <a:cs typeface="+mn-lt"/>
              </a:rPr>
              <a:t>Personalizar promoções, eventos e recomendações;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F2F2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F2F2"/>
                </a:solidFill>
                <a:ea typeface="+mn-lt"/>
                <a:cs typeface="+mn-lt"/>
              </a:rPr>
              <a:t>Treinamento de vendedores; 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solidFill>
                <a:srgbClr val="F2F2F2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400">
                <a:solidFill>
                  <a:srgbClr val="F2F2F2"/>
                </a:solidFill>
                <a:ea typeface="+mn-lt"/>
                <a:cs typeface="+mn-lt"/>
              </a:rPr>
              <a:t>Oferecer uma experiência de compra que fidelize os clientes.</a:t>
            </a:r>
            <a:endParaRPr lang="pt-BR">
              <a:ea typeface="+mn-lt"/>
              <a:cs typeface="+mn-lt"/>
            </a:endParaRPr>
          </a:p>
          <a:p>
            <a:endParaRPr lang="pt-BR" sz="2400">
              <a:solidFill>
                <a:srgbClr val="F2F2F2"/>
              </a:solidFill>
              <a:latin typeface="Aptos Display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924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2868329-C757-30CE-9F00-347D5F47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401"/>
            <a:ext cx="12268199" cy="68588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E9920A-E593-EF58-ABAF-3F3ED8576CEA}"/>
              </a:ext>
            </a:extLst>
          </p:cNvPr>
          <p:cNvSpPr txBox="1"/>
          <p:nvPr/>
        </p:nvSpPr>
        <p:spPr>
          <a:xfrm>
            <a:off x="9739284" y="4926920"/>
            <a:ext cx="1751680" cy="8617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000" b="1">
                <a:solidFill>
                  <a:srgbClr val="333333"/>
                </a:solidFill>
                <a:latin typeface="Franklin Gothic Medium"/>
              </a:rPr>
              <a:t>SOUL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00F4447A-15F7-C011-0655-B0E1BF1A5F60}"/>
              </a:ext>
            </a:extLst>
          </p:cNvPr>
          <p:cNvSpPr/>
          <p:nvPr/>
        </p:nvSpPr>
        <p:spPr>
          <a:xfrm>
            <a:off x="9682815" y="5673573"/>
            <a:ext cx="2143510" cy="765396"/>
          </a:xfrm>
          <a:prstGeom prst="round2Diag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B3373E29-EAA7-6695-2BCD-C8D0B8D40AA6}"/>
              </a:ext>
            </a:extLst>
          </p:cNvPr>
          <p:cNvSpPr txBox="1"/>
          <p:nvPr/>
        </p:nvSpPr>
        <p:spPr>
          <a:xfrm>
            <a:off x="9685204" y="5606292"/>
            <a:ext cx="2146452" cy="86177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000" b="1">
                <a:solidFill>
                  <a:srgbClr val="E9A22E"/>
                </a:solidFill>
                <a:latin typeface="Franklin Gothic Medium"/>
              </a:rPr>
              <a:t>CODEX</a:t>
            </a:r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B7597E4-03F8-51DF-95C6-E3A026861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939" t="-660" r="13393" b="14955"/>
          <a:stretch/>
        </p:blipFill>
        <p:spPr>
          <a:xfrm>
            <a:off x="11187045" y="4696644"/>
            <a:ext cx="625956" cy="6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8ADE35B-FB31-CDCC-D83A-E1FD83DF92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>
            <a:off x="5572309" y="-1"/>
            <a:ext cx="6623842" cy="6869370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E2A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2682657" y="709808"/>
            <a:ext cx="18455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chemeClr val="bg1"/>
                </a:solidFill>
                <a:latin typeface="Franklin Gothic Demi"/>
              </a:rPr>
              <a:t>EQUIPE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CC70D3-70BB-F72B-89AE-44CACCACE936}"/>
              </a:ext>
            </a:extLst>
          </p:cNvPr>
          <p:cNvSpPr txBox="1"/>
          <p:nvPr/>
        </p:nvSpPr>
        <p:spPr>
          <a:xfrm>
            <a:off x="2486868" y="3074506"/>
            <a:ext cx="13444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E9A22E"/>
                </a:solidFill>
                <a:latin typeface="Aptos ExtraBold"/>
              </a:rPr>
              <a:t>Alberes</a:t>
            </a:r>
            <a:endParaRPr lang="pt-BR" sz="2400">
              <a:solidFill>
                <a:srgbClr val="E9A22E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2757578" y="3437788"/>
            <a:ext cx="8029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Aptos Display"/>
              </a:rPr>
              <a:t>Silva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8C23B8-D7C8-2370-1C16-6E4D672B1432}"/>
              </a:ext>
            </a:extLst>
          </p:cNvPr>
          <p:cNvSpPr txBox="1"/>
          <p:nvPr/>
        </p:nvSpPr>
        <p:spPr>
          <a:xfrm>
            <a:off x="2707447" y="5339423"/>
            <a:ext cx="9033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>
                <a:solidFill>
                  <a:srgbClr val="E9A22E"/>
                </a:solidFill>
                <a:latin typeface="Aptos ExtraBold"/>
              </a:rPr>
              <a:t>Jhon</a:t>
            </a:r>
            <a:endParaRPr lang="pt-BR" sz="2400" err="1">
              <a:solidFill>
                <a:srgbClr val="E9A22E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4A853E-AAE1-0F2F-2377-EC2E3535DDF9}"/>
              </a:ext>
            </a:extLst>
          </p:cNvPr>
          <p:cNvSpPr txBox="1"/>
          <p:nvPr/>
        </p:nvSpPr>
        <p:spPr>
          <a:xfrm>
            <a:off x="2451776" y="5692679"/>
            <a:ext cx="14145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Aptos Display"/>
              </a:rPr>
              <a:t>Gonçalves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800C32-4354-F7D4-B530-C7EC9817F3C4}"/>
              </a:ext>
            </a:extLst>
          </p:cNvPr>
          <p:cNvSpPr txBox="1"/>
          <p:nvPr/>
        </p:nvSpPr>
        <p:spPr>
          <a:xfrm>
            <a:off x="5176185" y="5339423"/>
            <a:ext cx="17254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E9A22E"/>
                </a:solidFill>
                <a:latin typeface="Aptos ExtraBold"/>
              </a:rPr>
              <a:t>Vanderson</a:t>
            </a:r>
            <a:endParaRPr lang="pt-BR" sz="2400">
              <a:solidFill>
                <a:srgbClr val="E9A22E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DF9569-6F3B-2716-671C-40A0BD545ECC}"/>
              </a:ext>
            </a:extLst>
          </p:cNvPr>
          <p:cNvSpPr txBox="1"/>
          <p:nvPr/>
        </p:nvSpPr>
        <p:spPr>
          <a:xfrm>
            <a:off x="5562198" y="5692679"/>
            <a:ext cx="9532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Aptos Display"/>
              </a:rPr>
              <a:t>Santos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F9A3D3-A3C2-4A7C-0D1F-2B5697426280}"/>
              </a:ext>
            </a:extLst>
          </p:cNvPr>
          <p:cNvSpPr txBox="1"/>
          <p:nvPr/>
        </p:nvSpPr>
        <p:spPr>
          <a:xfrm>
            <a:off x="8303503" y="5339423"/>
            <a:ext cx="13444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E9A22E"/>
                </a:solidFill>
                <a:latin typeface="Aptos ExtraBold"/>
              </a:rPr>
              <a:t>Carlos</a:t>
            </a:r>
            <a:endParaRPr lang="pt-BR" sz="2400">
              <a:solidFill>
                <a:srgbClr val="E9A22E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9FDE8A-6CF6-508E-E5C6-A757A9D2822D}"/>
              </a:ext>
            </a:extLst>
          </p:cNvPr>
          <p:cNvSpPr txBox="1"/>
          <p:nvPr/>
        </p:nvSpPr>
        <p:spPr>
          <a:xfrm>
            <a:off x="8650223" y="5692679"/>
            <a:ext cx="10936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Aptos Display"/>
              </a:rPr>
              <a:t>Lima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78DD8E-C367-5527-4C89-B253BFF52AD6}"/>
              </a:ext>
            </a:extLst>
          </p:cNvPr>
          <p:cNvSpPr txBox="1"/>
          <p:nvPr/>
        </p:nvSpPr>
        <p:spPr>
          <a:xfrm>
            <a:off x="8178174" y="3072858"/>
            <a:ext cx="15951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E9A22E"/>
                </a:solidFill>
                <a:latin typeface="Aptos ExtraBold"/>
              </a:rPr>
              <a:t>Leonardo</a:t>
            </a:r>
            <a:endParaRPr lang="pt-BR" sz="2400">
              <a:solidFill>
                <a:srgbClr val="E9A22E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DBEB58-2F72-4A28-43DC-D75F182063E5}"/>
              </a:ext>
            </a:extLst>
          </p:cNvPr>
          <p:cNvSpPr txBox="1"/>
          <p:nvPr/>
        </p:nvSpPr>
        <p:spPr>
          <a:xfrm>
            <a:off x="8494003" y="3436139"/>
            <a:ext cx="9633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Aptos Display"/>
              </a:rPr>
              <a:t>Pereira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11DF95-35AD-D5BD-1887-BA2230C05BC7}"/>
              </a:ext>
            </a:extLst>
          </p:cNvPr>
          <p:cNvSpPr txBox="1"/>
          <p:nvPr/>
        </p:nvSpPr>
        <p:spPr>
          <a:xfrm>
            <a:off x="2572092" y="2466473"/>
            <a:ext cx="1169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rgbClr val="DDDDDD"/>
                </a:solidFill>
                <a:latin typeface="Aptos Display"/>
              </a:rPr>
              <a:t>&lt; /&gt;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1C6DC2-2246-31ED-77F3-D0F1736084B3}"/>
              </a:ext>
            </a:extLst>
          </p:cNvPr>
          <p:cNvSpPr txBox="1"/>
          <p:nvPr/>
        </p:nvSpPr>
        <p:spPr>
          <a:xfrm>
            <a:off x="8388727" y="2466473"/>
            <a:ext cx="1169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rgbClr val="DDDDDD"/>
                </a:solidFill>
                <a:latin typeface="Aptos Display"/>
              </a:rPr>
              <a:t>&lt; /&gt;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AA2091-5578-123C-992A-4AF31B8330E8}"/>
              </a:ext>
            </a:extLst>
          </p:cNvPr>
          <p:cNvSpPr txBox="1"/>
          <p:nvPr/>
        </p:nvSpPr>
        <p:spPr>
          <a:xfrm>
            <a:off x="5451909" y="4541920"/>
            <a:ext cx="1169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rgbClr val="DDDDDD"/>
                </a:solidFill>
                <a:latin typeface="Aptos Display"/>
              </a:rPr>
              <a:t>&lt; /&gt;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C644BC19-A1F9-CADB-FA0F-972F450D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7578" y="4492695"/>
            <a:ext cx="808122" cy="757991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A60E5A4-4077-3B36-1B1E-89BCA91BB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9437" y="4566987"/>
            <a:ext cx="631658" cy="661737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1F2029-B3F8-E0C2-2E06-7C45876D52CC}"/>
              </a:ext>
            </a:extLst>
          </p:cNvPr>
          <p:cNvSpPr txBox="1"/>
          <p:nvPr/>
        </p:nvSpPr>
        <p:spPr>
          <a:xfrm>
            <a:off x="5522093" y="3074506"/>
            <a:ext cx="10336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E9A22E"/>
                </a:solidFill>
                <a:latin typeface="Aptos ExtraBold"/>
              </a:rPr>
              <a:t>David</a:t>
            </a:r>
            <a:endParaRPr lang="pt-BR" sz="2400">
              <a:solidFill>
                <a:srgbClr val="E9A22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AF77531-0E3A-4D20-EC74-BA704CE64B39}"/>
              </a:ext>
            </a:extLst>
          </p:cNvPr>
          <p:cNvSpPr txBox="1"/>
          <p:nvPr/>
        </p:nvSpPr>
        <p:spPr>
          <a:xfrm>
            <a:off x="5617343" y="3437789"/>
            <a:ext cx="8430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Aptos Display"/>
              </a:rPr>
              <a:t>Souza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9F2D494-0895-7BF9-2ABF-8DF732B57F21}"/>
              </a:ext>
            </a:extLst>
          </p:cNvPr>
          <p:cNvSpPr txBox="1"/>
          <p:nvPr/>
        </p:nvSpPr>
        <p:spPr>
          <a:xfrm>
            <a:off x="5451909" y="2466472"/>
            <a:ext cx="1169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>
                <a:solidFill>
                  <a:srgbClr val="DDDDDD"/>
                </a:solidFill>
                <a:latin typeface="Aptos Display"/>
              </a:rPr>
              <a:t>&lt; /&gt;</a:t>
            </a:r>
          </a:p>
        </p:txBody>
      </p:sp>
    </p:spTree>
    <p:extLst>
      <p:ext uri="{BB962C8B-B14F-4D97-AF65-F5344CB8AC3E}">
        <p14:creationId xmlns:p14="http://schemas.microsoft.com/office/powerpoint/2010/main" val="417534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1681536" y="733018"/>
            <a:ext cx="2899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SOUL CODEX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CC70D3-70BB-F72B-89AE-44CACCACE936}"/>
              </a:ext>
            </a:extLst>
          </p:cNvPr>
          <p:cNvSpPr txBox="1"/>
          <p:nvPr/>
        </p:nvSpPr>
        <p:spPr>
          <a:xfrm>
            <a:off x="1037380" y="2939908"/>
            <a:ext cx="28368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600">
                <a:solidFill>
                  <a:srgbClr val="333333"/>
                </a:solidFill>
                <a:latin typeface="Aptos ExtraBold"/>
              </a:rPr>
              <a:t>CENÁRIO GERAL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1247932" y="3775936"/>
            <a:ext cx="983661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  <a:latin typeface="Aptos Display"/>
                <a:ea typeface="+mn-lt"/>
                <a:cs typeface="+mn-lt"/>
              </a:rPr>
              <a:t> A Soul Codex é uma loja de varejo conhecida por transformar a experiência de compra com variedade de produtos, qualidade e atendimento excelente, tornando-se referência. </a:t>
            </a:r>
            <a:endParaRPr lang="pt-BR" sz="2400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  <a:p>
            <a:endParaRPr lang="pt-BR" sz="2400">
              <a:solidFill>
                <a:srgbClr val="333333"/>
              </a:solidFill>
              <a:latin typeface="Aptos Display"/>
              <a:ea typeface="+mn-lt"/>
              <a:cs typeface="+mn-lt"/>
            </a:endParaRPr>
          </a:p>
          <a:p>
            <a:r>
              <a:rPr lang="pt-BR" sz="2400">
                <a:solidFill>
                  <a:srgbClr val="333333"/>
                </a:solidFill>
                <a:latin typeface="Aptos Display"/>
                <a:ea typeface="+mn-lt"/>
                <a:cs typeface="+mn-lt"/>
              </a:rPr>
              <a:t> Reconhecida por sua variedade, qualidade e atendimento impecável.</a:t>
            </a:r>
            <a:endParaRPr lang="pt-BR" sz="2400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35B5E1-C49C-E969-F8FF-F68C5EC062F0}"/>
              </a:ext>
            </a:extLst>
          </p:cNvPr>
          <p:cNvSpPr txBox="1"/>
          <p:nvPr/>
        </p:nvSpPr>
        <p:spPr>
          <a:xfrm>
            <a:off x="6524245" y="432229"/>
            <a:ext cx="47440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2800">
                <a:solidFill>
                  <a:srgbClr val="333333"/>
                </a:solidFill>
                <a:latin typeface="Aptos Black"/>
              </a:rPr>
              <a:t>"Onde cada compra é uma descoberta."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07A60A2-0549-B3AF-A8DB-9BCD7217A9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>
            <a:off x="5572309" y="-1"/>
            <a:ext cx="6623842" cy="68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1681536" y="733018"/>
            <a:ext cx="2899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SOUL CODEX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CC70D3-70BB-F72B-89AE-44CACCACE936}"/>
              </a:ext>
            </a:extLst>
          </p:cNvPr>
          <p:cNvSpPr txBox="1"/>
          <p:nvPr/>
        </p:nvSpPr>
        <p:spPr>
          <a:xfrm>
            <a:off x="1037380" y="2939908"/>
            <a:ext cx="15033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600">
                <a:solidFill>
                  <a:srgbClr val="333333"/>
                </a:solidFill>
                <a:latin typeface="Aptos ExtraBold"/>
              </a:rPr>
              <a:t>MISSÃO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1247932" y="3775936"/>
            <a:ext cx="98366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  <a:latin typeface="Aptos Display"/>
                <a:ea typeface="+mn-lt"/>
                <a:cs typeface="+mn-lt"/>
              </a:rPr>
              <a:t> </a:t>
            </a:r>
            <a:r>
              <a:rPr lang="pt-BR" sz="2400">
                <a:solidFill>
                  <a:srgbClr val="333333"/>
                </a:solidFill>
                <a:ea typeface="+mn-lt"/>
                <a:cs typeface="+mn-lt"/>
              </a:rPr>
              <a:t>Oferecer soluções que melhorem a vida dos clientes, criando uma experiência de compra única onde cada cliente se sinta especial, além dos produtos oferecidos.</a:t>
            </a:r>
            <a:endParaRPr lang="pt-BR" sz="2400">
              <a:solidFill>
                <a:srgbClr val="000000"/>
              </a:solidFill>
              <a:latin typeface="Aptos Display"/>
              <a:ea typeface="+mn-lt"/>
              <a:cs typeface="+mn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35B5E1-C49C-E969-F8FF-F68C5EC062F0}"/>
              </a:ext>
            </a:extLst>
          </p:cNvPr>
          <p:cNvSpPr txBox="1"/>
          <p:nvPr/>
        </p:nvSpPr>
        <p:spPr>
          <a:xfrm>
            <a:off x="6524245" y="432229"/>
            <a:ext cx="47440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2800">
                <a:solidFill>
                  <a:srgbClr val="333333"/>
                </a:solidFill>
                <a:latin typeface="Aptos Black"/>
              </a:rPr>
              <a:t>"Onde cada compra é uma descoberta."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8A24B63-15EF-5C66-F20D-8BA9C8AA4E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>
            <a:off x="5572309" y="-1"/>
            <a:ext cx="6623842" cy="68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8ADE35B-FB31-CDCC-D83A-E1FD83DF92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>
            <a:off x="5572309" y="-1"/>
            <a:ext cx="6623842" cy="6869370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E2A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17237" y="278676"/>
            <a:ext cx="39008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3600">
                <a:solidFill>
                  <a:schemeClr val="bg1"/>
                </a:solidFill>
                <a:latin typeface="Franklin Gothic Demi"/>
              </a:rPr>
              <a:t>ESTRUTURA INICIAL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E889547-42CA-148F-5AF4-5871592CC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44" y="1852588"/>
            <a:ext cx="8017854" cy="472361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6DFF77-F669-1BE3-D96B-2ECD01561FE6}"/>
              </a:ext>
            </a:extLst>
          </p:cNvPr>
          <p:cNvSpPr txBox="1"/>
          <p:nvPr/>
        </p:nvSpPr>
        <p:spPr>
          <a:xfrm>
            <a:off x="9424736" y="2476500"/>
            <a:ext cx="191101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pt-BR" sz="2000" b="1">
                <a:solidFill>
                  <a:srgbClr val="E2A30C"/>
                </a:solidFill>
                <a:latin typeface="Aptos Display"/>
                <a:ea typeface="+mn-lt"/>
                <a:cs typeface="+mn-lt"/>
              </a:rPr>
              <a:t>Categorias </a:t>
            </a:r>
            <a:endParaRPr lang="pt-BR"/>
          </a:p>
          <a:p>
            <a:pPr marL="171450" indent="-171450">
              <a:buFont typeface="Arial"/>
              <a:buChar char="•"/>
            </a:pPr>
            <a:endParaRPr lang="pt-BR" sz="2000" b="1">
              <a:solidFill>
                <a:srgbClr val="E2A30C"/>
              </a:solidFill>
              <a:latin typeface="Aptos Display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pt-BR" sz="2000" b="1">
                <a:solidFill>
                  <a:srgbClr val="E2A30C"/>
                </a:solidFill>
                <a:latin typeface="Aptos Display"/>
                <a:ea typeface="+mn-lt"/>
                <a:cs typeface="+mn-lt"/>
              </a:rPr>
              <a:t>Produtos</a:t>
            </a:r>
            <a:endParaRPr lang="pt-BR"/>
          </a:p>
          <a:p>
            <a:pPr marL="171450" indent="-171450">
              <a:buFont typeface="Arial"/>
              <a:buChar char="•"/>
            </a:pPr>
            <a:endParaRPr lang="pt-BR" sz="2000" b="1">
              <a:solidFill>
                <a:srgbClr val="E2A30C"/>
              </a:solidFill>
              <a:latin typeface="Aptos Display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pt-BR" sz="2000" b="1">
                <a:solidFill>
                  <a:srgbClr val="E2A30C"/>
                </a:solidFill>
                <a:latin typeface="Aptos Display"/>
                <a:ea typeface="+mn-lt"/>
                <a:cs typeface="+mn-lt"/>
              </a:rPr>
              <a:t>Clientes</a:t>
            </a:r>
          </a:p>
          <a:p>
            <a:pPr marL="171450" indent="-171450">
              <a:buFont typeface="Arial"/>
              <a:buChar char="•"/>
            </a:pPr>
            <a:endParaRPr lang="pt-BR" sz="2000" b="1">
              <a:solidFill>
                <a:srgbClr val="E2A30C"/>
              </a:solidFill>
              <a:latin typeface="Aptos Display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pt-BR" sz="2000" b="1">
                <a:solidFill>
                  <a:srgbClr val="E2A30C"/>
                </a:solidFill>
                <a:latin typeface="Aptos Display"/>
                <a:ea typeface="+mn-lt"/>
                <a:cs typeface="+mn-lt"/>
              </a:rPr>
              <a:t>Fornecedores</a:t>
            </a:r>
          </a:p>
          <a:p>
            <a:pPr marL="171450" indent="-171450">
              <a:buFont typeface="Arial"/>
              <a:buChar char="•"/>
            </a:pPr>
            <a:endParaRPr lang="pt-BR" sz="2000" b="1">
              <a:solidFill>
                <a:srgbClr val="E2A30C"/>
              </a:solidFill>
              <a:latin typeface="Aptos Display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pt-BR" sz="2000" b="1">
                <a:solidFill>
                  <a:srgbClr val="E2A30C"/>
                </a:solidFill>
                <a:latin typeface="Aptos Display"/>
                <a:ea typeface="+mn-lt"/>
                <a:cs typeface="+mn-lt"/>
              </a:rPr>
              <a:t>Funcionários</a:t>
            </a:r>
          </a:p>
          <a:p>
            <a:pPr marL="171450" indent="-171450">
              <a:buFont typeface="Arial"/>
              <a:buChar char="•"/>
            </a:pPr>
            <a:endParaRPr lang="pt-BR" sz="2000" b="1">
              <a:solidFill>
                <a:srgbClr val="E2A30C"/>
              </a:solidFill>
              <a:latin typeface="Aptos Display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pt-BR" sz="2000" b="1">
                <a:solidFill>
                  <a:srgbClr val="E2A30C"/>
                </a:solidFill>
                <a:latin typeface="Aptos Display"/>
                <a:ea typeface="+mn-lt"/>
                <a:cs typeface="+mn-lt"/>
              </a:rPr>
              <a:t>Vendas</a:t>
            </a:r>
            <a:endParaRPr lang="pt-BR" sz="2000" b="1">
              <a:solidFill>
                <a:srgbClr val="E2A30C"/>
              </a:solidFill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7838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E2A3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FC5D3D-54E1-C594-C2B3-6AF2D90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4564" y="3720669"/>
            <a:ext cx="1219200" cy="12192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840A359-96DF-4128-04EC-A36E35558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5195" y="249639"/>
            <a:ext cx="1219200" cy="12192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2FC578B-612E-3286-5565-5609297C0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1337" y="249640"/>
            <a:ext cx="1219200" cy="12192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41C2F31-61E5-B486-BABC-8E8D9C748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467" y="2542618"/>
            <a:ext cx="1453021" cy="148433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AA1652A-4D82-4BDB-C14B-FC5CBF889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24827" y="3858181"/>
            <a:ext cx="1157614" cy="110542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E2A080B-6068-7CC6-345A-8BF7C852D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2653" y="3845683"/>
            <a:ext cx="1157613" cy="11054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chemeClr val="bg1"/>
                </a:solidFill>
                <a:latin typeface="Franklin Gothic Demi"/>
              </a:rPr>
              <a:t>FERRAMENTAS</a:t>
            </a:r>
            <a:r>
              <a:rPr lang="pt-BR" sz="3600">
                <a:solidFill>
                  <a:srgbClr val="333333"/>
                </a:solidFill>
                <a:latin typeface="Franklin Gothic Demi"/>
              </a:rPr>
              <a:t> </a:t>
            </a:r>
            <a:endParaRPr lang="pt-BR"/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UTILIZADAS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CC70D3-70BB-F72B-89AE-44CACCACE936}"/>
              </a:ext>
            </a:extLst>
          </p:cNvPr>
          <p:cNvSpPr txBox="1"/>
          <p:nvPr/>
        </p:nvSpPr>
        <p:spPr>
          <a:xfrm>
            <a:off x="776696" y="3992671"/>
            <a:ext cx="10521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  <a:latin typeface="Aptos ExtraBold"/>
              </a:rPr>
              <a:t>Google</a:t>
            </a:r>
          </a:p>
          <a:p>
            <a:r>
              <a:rPr lang="pt-BR" err="1">
                <a:solidFill>
                  <a:srgbClr val="333333"/>
                </a:solidFill>
                <a:latin typeface="Aptos ExtraBold"/>
              </a:rPr>
              <a:t>Colab</a:t>
            </a:r>
            <a:endParaRPr lang="pt-BR">
              <a:solidFill>
                <a:srgbClr val="333333"/>
              </a:solidFill>
              <a:latin typeface="Aptos ExtraBold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776696" y="4598094"/>
            <a:ext cx="1594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</a:rPr>
              <a:t>Integração e Tratamento dos Dados.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71ED3C8-A83E-D132-2FAA-4D1F78CEAB22}"/>
              </a:ext>
            </a:extLst>
          </p:cNvPr>
          <p:cNvSpPr/>
          <p:nvPr/>
        </p:nvSpPr>
        <p:spPr>
          <a:xfrm>
            <a:off x="607622" y="3284236"/>
            <a:ext cx="10438" cy="184758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1DE43E-F742-D784-8C16-29F5829EE482}"/>
              </a:ext>
            </a:extLst>
          </p:cNvPr>
          <p:cNvSpPr txBox="1"/>
          <p:nvPr/>
        </p:nvSpPr>
        <p:spPr>
          <a:xfrm>
            <a:off x="6174287" y="1687854"/>
            <a:ext cx="947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  <a:latin typeface="Aptos ExtraBold"/>
              </a:rPr>
              <a:t>Python</a:t>
            </a:r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7537EDA-FB22-A4EB-06F6-A0BADDC1C7E2}"/>
              </a:ext>
            </a:extLst>
          </p:cNvPr>
          <p:cNvSpPr txBox="1"/>
          <p:nvPr/>
        </p:nvSpPr>
        <p:spPr>
          <a:xfrm>
            <a:off x="9420616" y="1691561"/>
            <a:ext cx="1083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  <a:latin typeface="Aptos ExtraBold"/>
              </a:rPr>
              <a:t>Pandas</a:t>
            </a:r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E43C74-98E8-6040-4EF6-448952AF3BBF}"/>
              </a:ext>
            </a:extLst>
          </p:cNvPr>
          <p:cNvSpPr txBox="1"/>
          <p:nvPr/>
        </p:nvSpPr>
        <p:spPr>
          <a:xfrm>
            <a:off x="4536014" y="5081281"/>
            <a:ext cx="1328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  <a:latin typeface="Aptos ExtraBold"/>
              </a:rPr>
              <a:t>Cloud SQL</a:t>
            </a:r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C0AB9B-3133-41AB-448A-23F7B49D391F}"/>
              </a:ext>
            </a:extLst>
          </p:cNvPr>
          <p:cNvSpPr txBox="1"/>
          <p:nvPr/>
        </p:nvSpPr>
        <p:spPr>
          <a:xfrm>
            <a:off x="6004251" y="5071255"/>
            <a:ext cx="1156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rgbClr val="333333"/>
                </a:solidFill>
                <a:latin typeface="Aptos ExtraBold"/>
              </a:rPr>
              <a:t>BigQuery</a:t>
            </a:r>
            <a:endParaRPr lang="pt-BR" err="1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4203F63-0DEF-8780-0EB1-65CB20A47FD6}"/>
              </a:ext>
            </a:extLst>
          </p:cNvPr>
          <p:cNvSpPr txBox="1"/>
          <p:nvPr/>
        </p:nvSpPr>
        <p:spPr>
          <a:xfrm>
            <a:off x="7303963" y="5058617"/>
            <a:ext cx="12087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rgbClr val="333333"/>
                </a:solidFill>
                <a:latin typeface="Aptos ExtraBold"/>
              </a:rPr>
              <a:t>MongoDB</a:t>
            </a:r>
            <a:endParaRPr lang="pt-BR" err="1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CD5D8D6-27F5-9E77-2CC4-9DE26FC7EA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80936" y="3845094"/>
            <a:ext cx="1062789" cy="110289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6810BB4-190C-4374-DE5C-C4BCAAFCC661}"/>
              </a:ext>
            </a:extLst>
          </p:cNvPr>
          <p:cNvSpPr txBox="1"/>
          <p:nvPr/>
        </p:nvSpPr>
        <p:spPr>
          <a:xfrm>
            <a:off x="6170853" y="2061435"/>
            <a:ext cx="1594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</a:rPr>
              <a:t>Linguagem utilizada no processo.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A4E113-9074-4A72-A900-AADE6FAD9268}"/>
              </a:ext>
            </a:extLst>
          </p:cNvPr>
          <p:cNvSpPr/>
          <p:nvPr/>
        </p:nvSpPr>
        <p:spPr>
          <a:xfrm>
            <a:off x="6031858" y="1690051"/>
            <a:ext cx="412" cy="129614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A8B330-4E33-3E92-60ED-8AEC99379CB3}"/>
              </a:ext>
            </a:extLst>
          </p:cNvPr>
          <p:cNvSpPr txBox="1"/>
          <p:nvPr/>
        </p:nvSpPr>
        <p:spPr>
          <a:xfrm>
            <a:off x="9419378" y="2061435"/>
            <a:ext cx="1594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</a:rPr>
              <a:t>Biblioteca para análise e tratamentos.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99456EA-3B3E-C044-463E-183E9A921B83}"/>
              </a:ext>
            </a:extLst>
          </p:cNvPr>
          <p:cNvSpPr/>
          <p:nvPr/>
        </p:nvSpPr>
        <p:spPr>
          <a:xfrm>
            <a:off x="9280384" y="1720130"/>
            <a:ext cx="412" cy="129614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43909D-08C0-D56C-0BE4-3D7782117B48}"/>
              </a:ext>
            </a:extLst>
          </p:cNvPr>
          <p:cNvSpPr txBox="1"/>
          <p:nvPr/>
        </p:nvSpPr>
        <p:spPr>
          <a:xfrm>
            <a:off x="5088010" y="5560620"/>
            <a:ext cx="3008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</a:rPr>
              <a:t>Consultas, armazenamento e análises 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B335E0-9DE9-C3AD-17F3-DA2A97B7AE03}"/>
              </a:ext>
            </a:extLst>
          </p:cNvPr>
          <p:cNvSpPr txBox="1"/>
          <p:nvPr/>
        </p:nvSpPr>
        <p:spPr>
          <a:xfrm>
            <a:off x="9900780" y="5058619"/>
            <a:ext cx="12087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  <a:latin typeface="Aptos ExtraBold"/>
              </a:rPr>
              <a:t>Power BI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521F7E3-85A7-7363-BF4C-C0E791C2D65E}"/>
              </a:ext>
            </a:extLst>
          </p:cNvPr>
          <p:cNvSpPr txBox="1"/>
          <p:nvPr/>
        </p:nvSpPr>
        <p:spPr>
          <a:xfrm>
            <a:off x="9549720" y="5560619"/>
            <a:ext cx="1895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333333"/>
                </a:solidFill>
              </a:rPr>
              <a:t>Visualização dos insights.</a:t>
            </a:r>
          </a:p>
        </p:txBody>
      </p:sp>
    </p:spTree>
    <p:extLst>
      <p:ext uri="{BB962C8B-B14F-4D97-AF65-F5344CB8AC3E}">
        <p14:creationId xmlns:p14="http://schemas.microsoft.com/office/powerpoint/2010/main" val="201674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83C7FBA-9826-58D0-FFAA-B4363E37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 flipH="1">
            <a:off x="4151" y="-1"/>
            <a:ext cx="6310105" cy="6859344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FLUXO DE </a:t>
            </a:r>
            <a:endParaRPr lang="pt-BR">
              <a:solidFill>
                <a:srgbClr val="E2A30C"/>
              </a:solidFill>
            </a:endParaRPr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</a:t>
            </a:r>
            <a:r>
              <a:rPr lang="pt-BR" sz="3600">
                <a:solidFill>
                  <a:srgbClr val="DDDDDD"/>
                </a:solidFill>
                <a:latin typeface="Franklin Gothic Demi"/>
              </a:rPr>
              <a:t>TRABALHO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CC70D3-70BB-F72B-89AE-44CACCACE936}"/>
              </a:ext>
            </a:extLst>
          </p:cNvPr>
          <p:cNvSpPr txBox="1"/>
          <p:nvPr/>
        </p:nvSpPr>
        <p:spPr>
          <a:xfrm>
            <a:off x="917064" y="3100329"/>
            <a:ext cx="18743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  <a:latin typeface="Aptos ExtraBold"/>
              </a:rPr>
              <a:t>Dados para Análise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917064" y="3956410"/>
            <a:ext cx="25575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</a:rPr>
              <a:t>Integração e armazenamento no </a:t>
            </a:r>
            <a:r>
              <a:rPr lang="pt-BR" sz="2400" err="1">
                <a:solidFill>
                  <a:srgbClr val="333333"/>
                </a:solidFill>
              </a:rPr>
              <a:t>Bucket</a:t>
            </a:r>
            <a:r>
              <a:rPr lang="pt-BR" sz="2400">
                <a:solidFill>
                  <a:srgbClr val="333333"/>
                </a:solidFill>
              </a:rPr>
              <a:t> do GCP via </a:t>
            </a:r>
            <a:r>
              <a:rPr lang="pt-BR" sz="2400" err="1">
                <a:solidFill>
                  <a:srgbClr val="333333"/>
                </a:solidFill>
              </a:rPr>
              <a:t>Colab</a:t>
            </a:r>
            <a:r>
              <a:rPr lang="pt-BR" sz="2400">
                <a:solidFill>
                  <a:srgbClr val="333333"/>
                </a:solidFill>
              </a:rPr>
              <a:t>.</a:t>
            </a:r>
          </a:p>
        </p:txBody>
      </p:sp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0D07DA9-D270-9374-4CD9-57621DE4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" t="5295" b="5586"/>
          <a:stretch/>
        </p:blipFill>
        <p:spPr>
          <a:xfrm>
            <a:off x="4862762" y="3653841"/>
            <a:ext cx="7132222" cy="2974898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EC78E0C8-F429-B1D6-43D5-7DD823F749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029" r="23128" b="-211"/>
          <a:stretch/>
        </p:blipFill>
        <p:spPr>
          <a:xfrm>
            <a:off x="4862764" y="370972"/>
            <a:ext cx="7126401" cy="31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D32DCA-F362-1CDA-63FF-580458C74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 flipH="1">
            <a:off x="4151" y="-1"/>
            <a:ext cx="6310105" cy="6859344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FLUXO DE </a:t>
            </a:r>
            <a:endParaRPr lang="pt-BR">
              <a:solidFill>
                <a:srgbClr val="E2A30C"/>
              </a:solidFill>
            </a:endParaRPr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</a:t>
            </a:r>
            <a:r>
              <a:rPr lang="pt-BR" sz="3600">
                <a:solidFill>
                  <a:srgbClr val="DDDDDD"/>
                </a:solidFill>
                <a:latin typeface="Franklin Gothic Demi"/>
              </a:rPr>
              <a:t>TRABALHO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706510" y="2673040"/>
            <a:ext cx="25575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  <a:latin typeface="Aptos Black"/>
              </a:rPr>
              <a:t>Armazenamento no GCP.</a:t>
            </a:r>
          </a:p>
        </p:txBody>
      </p:sp>
      <p:pic>
        <p:nvPicPr>
          <p:cNvPr id="4" name="Imagem 3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34329421-E777-C588-9CA8-BB6072D9F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28" r="-96" b="3403"/>
          <a:stretch/>
        </p:blipFill>
        <p:spPr>
          <a:xfrm>
            <a:off x="4883568" y="284999"/>
            <a:ext cx="7137251" cy="3199732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012A1DF-7356-9306-2406-ACC7C9210D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09" t="4027" r="-82" b="3579"/>
          <a:stretch/>
        </p:blipFill>
        <p:spPr>
          <a:xfrm>
            <a:off x="3268580" y="3587753"/>
            <a:ext cx="8752539" cy="31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4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3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83C7FBA-9826-58D0-FFAA-B4363E37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888" t="16906" r="26761" b="14898"/>
          <a:stretch/>
        </p:blipFill>
        <p:spPr>
          <a:xfrm flipH="1">
            <a:off x="4151" y="-1"/>
            <a:ext cx="6310105" cy="6859344"/>
          </a:xfrm>
          <a:prstGeom prst="rect">
            <a:avLst/>
          </a:prstGeom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6AD9F2A3-288C-208C-14FE-DAC8CB5E1160}"/>
              </a:ext>
            </a:extLst>
          </p:cNvPr>
          <p:cNvSpPr/>
          <p:nvPr/>
        </p:nvSpPr>
        <p:spPr>
          <a:xfrm flipV="1">
            <a:off x="0" y="-1"/>
            <a:ext cx="4739013" cy="1617944"/>
          </a:xfrm>
          <a:prstGeom prst="round1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solidFill>
                <a:srgbClr val="333333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D6301-A001-94ED-0F14-710A6E04CB56}"/>
              </a:ext>
            </a:extLst>
          </p:cNvPr>
          <p:cNvSpPr txBox="1"/>
          <p:nvPr/>
        </p:nvSpPr>
        <p:spPr>
          <a:xfrm>
            <a:off x="688931" y="281835"/>
            <a:ext cx="3901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>
                <a:solidFill>
                  <a:srgbClr val="E2A30C"/>
                </a:solidFill>
                <a:latin typeface="Franklin Gothic Demi"/>
              </a:rPr>
              <a:t>FLUXO DE </a:t>
            </a:r>
            <a:endParaRPr lang="pt-BR">
              <a:solidFill>
                <a:srgbClr val="E2A30C"/>
              </a:solidFill>
            </a:endParaRPr>
          </a:p>
          <a:p>
            <a:r>
              <a:rPr lang="pt-BR" sz="3600">
                <a:solidFill>
                  <a:srgbClr val="333333"/>
                </a:solidFill>
                <a:latin typeface="Franklin Gothic Demi"/>
              </a:rPr>
              <a:t>        </a:t>
            </a:r>
            <a:r>
              <a:rPr lang="pt-BR" sz="3600">
                <a:solidFill>
                  <a:srgbClr val="DDDDDD"/>
                </a:solidFill>
                <a:latin typeface="Franklin Gothic Demi"/>
              </a:rPr>
              <a:t>TRABALHO</a:t>
            </a:r>
            <a:endParaRPr lang="pt-BR">
              <a:solidFill>
                <a:srgbClr val="F2F2F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CC70D3-70BB-F72B-89AE-44CACCACE936}"/>
              </a:ext>
            </a:extLst>
          </p:cNvPr>
          <p:cNvSpPr txBox="1"/>
          <p:nvPr/>
        </p:nvSpPr>
        <p:spPr>
          <a:xfrm>
            <a:off x="686459" y="3260750"/>
            <a:ext cx="1874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  <a:latin typeface="Aptos ExtraBold"/>
              </a:rPr>
              <a:t>CLOUD SQL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5874B-E8FC-67F0-A851-874EBC285A9B}"/>
              </a:ext>
            </a:extLst>
          </p:cNvPr>
          <p:cNvSpPr txBox="1"/>
          <p:nvPr/>
        </p:nvSpPr>
        <p:spPr>
          <a:xfrm>
            <a:off x="686459" y="3826068"/>
            <a:ext cx="25575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333333"/>
                </a:solidFill>
              </a:rPr>
              <a:t>Conexão e envio para o Cloud SQL.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553DE28-D777-0D1B-1377-8CE34DACA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4" t="8163" r="46135" b="4535"/>
          <a:stretch/>
        </p:blipFill>
        <p:spPr>
          <a:xfrm>
            <a:off x="5985711" y="182111"/>
            <a:ext cx="4892903" cy="3073948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32606AC6-EA03-E2B1-5736-555EE65923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8" r="7446" b="3146"/>
          <a:stretch/>
        </p:blipFill>
        <p:spPr>
          <a:xfrm>
            <a:off x="3904387" y="3429669"/>
            <a:ext cx="8071386" cy="31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053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2024-10-10T19:47:17Z</dcterms:created>
  <dcterms:modified xsi:type="dcterms:W3CDTF">2024-10-11T16:59:19Z</dcterms:modified>
</cp:coreProperties>
</file>